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5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5" r:id="rId4"/>
    <p:sldMasterId id="2147483667" r:id="rId5"/>
    <p:sldMasterId id="2147483680" r:id="rId6"/>
    <p:sldMasterId id="2147483694" r:id="rId7"/>
    <p:sldMasterId id="2147483739" r:id="rId8"/>
    <p:sldMasterId id="2147483748" r:id="rId9"/>
  </p:sldMasterIdLst>
  <p:notesMasterIdLst>
    <p:notesMasterId r:id="rId12"/>
  </p:notesMasterIdLst>
  <p:handoutMasterIdLst>
    <p:handoutMasterId r:id="rId13"/>
  </p:handoutMasterIdLst>
  <p:sldIdLst>
    <p:sldId id="380" r:id="rId10"/>
    <p:sldId id="379" r:id="rId11"/>
  </p:sldIdLst>
  <p:sldSz cx="12192000" cy="6858000"/>
  <p:notesSz cx="6858000" cy="9144000"/>
  <p:defaultTextStyle>
    <a:defPPr>
      <a:defRPr lang="en-US"/>
    </a:defPPr>
    <a:lvl1pPr marL="0" algn="l" defTabSz="9143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6" algn="l" defTabSz="9143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2" algn="l" defTabSz="9143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28" algn="l" defTabSz="9143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4" algn="l" defTabSz="9143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0" algn="l" defTabSz="9143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6" algn="l" defTabSz="9143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2" algn="l" defTabSz="9143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08" algn="l" defTabSz="9143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6974A"/>
    <a:srgbClr val="F28914"/>
    <a:srgbClr val="CA9F58"/>
    <a:srgbClr val="CFA152"/>
    <a:srgbClr val="F65275"/>
    <a:srgbClr val="5F5F5F"/>
    <a:srgbClr val="1C1C1C"/>
    <a:srgbClr val="339966"/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81982" autoAdjust="0"/>
  </p:normalViewPr>
  <p:slideViewPr>
    <p:cSldViewPr snapToGrid="0">
      <p:cViewPr varScale="1">
        <p:scale>
          <a:sx n="61" d="100"/>
          <a:sy n="61" d="100"/>
        </p:scale>
        <p:origin x="1110" y="60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355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79C35-6BD0-415B-83F3-D8AE80F85B35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C3490-93B7-4354-AA2A-C3E033B97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97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AD15B-599B-48E4-AA8B-70A2E19395C9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14F6A-E441-4E72-8231-B8BA9BD1A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34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6" algn="l" defTabSz="9143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2" algn="l" defTabSz="9143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28" algn="l" defTabSz="9143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4" algn="l" defTabSz="9143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0" algn="l" defTabSz="9143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6" algn="l" defTabSz="9143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2" algn="l" defTabSz="9143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08" algn="l" defTabSz="9143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la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20"/>
          <p:cNvCxnSpPr/>
          <p:nvPr userDrawn="1"/>
        </p:nvCxnSpPr>
        <p:spPr>
          <a:xfrm>
            <a:off x="5412000" y="2341719"/>
            <a:ext cx="1368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 userDrawn="1"/>
        </p:nvCxnSpPr>
        <p:spPr>
          <a:xfrm>
            <a:off x="1432828" y="3766482"/>
            <a:ext cx="0" cy="72000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 userDrawn="1"/>
        </p:nvCxnSpPr>
        <p:spPr>
          <a:xfrm>
            <a:off x="10776842" y="3784931"/>
            <a:ext cx="0" cy="72000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386880" y="3503891"/>
            <a:ext cx="7414847" cy="13335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000" b="1" cap="all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smtClean="0"/>
              <a:t>title</a:t>
            </a:r>
            <a:endParaRPr lang="en-US" dirty="0"/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2386881" y="4728982"/>
            <a:ext cx="5264354" cy="446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First and Last name</a:t>
            </a:r>
            <a:endParaRPr lang="en-US" dirty="0"/>
          </a:p>
        </p:txBody>
      </p:sp>
      <p:sp>
        <p:nvSpPr>
          <p:cNvPr id="23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2386881" y="5175070"/>
            <a:ext cx="5264354" cy="446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Position / Title</a:t>
            </a:r>
            <a:endParaRPr lang="en-US" dirty="0"/>
          </a:p>
        </p:txBody>
      </p:sp>
      <p:sp>
        <p:nvSpPr>
          <p:cNvPr id="17" name="Rectangle 18"/>
          <p:cNvSpPr>
            <a:spLocks/>
          </p:cNvSpPr>
          <p:nvPr userDrawn="1"/>
        </p:nvSpPr>
        <p:spPr bwMode="auto">
          <a:xfrm>
            <a:off x="3946181" y="1942922"/>
            <a:ext cx="42996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 anchorCtr="0">
            <a:spAutoFit/>
          </a:bodyPr>
          <a:lstStyle/>
          <a:p>
            <a:pPr algn="ctr" defTabSz="3600013">
              <a:lnSpc>
                <a:spcPct val="150000"/>
              </a:lnSpc>
            </a:pPr>
            <a:r>
              <a:rPr lang="en-US" sz="1600" b="1" spc="394" dirty="0">
                <a:solidFill>
                  <a:srgbClr val="FFFFFF"/>
                </a:solidFill>
                <a:latin typeface="Poppins SemiBold" charset="0"/>
                <a:ea typeface="Poppins SemiBold" charset="0"/>
                <a:cs typeface="Poppins SemiBold" charset="0"/>
                <a:sym typeface="Bebas Neue" charset="0"/>
              </a:rPr>
              <a:t>MOVING FORWARD TOGETHER</a:t>
            </a:r>
          </a:p>
        </p:txBody>
      </p:sp>
      <p:pic>
        <p:nvPicPr>
          <p:cNvPr id="16" name="Picture 7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2000" y="1255703"/>
            <a:ext cx="2628000" cy="57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013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+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304925"/>
            <a:ext cx="5029200" cy="342900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9E978E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6324600" y="1303946"/>
            <a:ext cx="5029200" cy="342900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9E978E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681294"/>
            <a:ext cx="5029200" cy="4232395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324600" y="1681294"/>
            <a:ext cx="5029200" cy="4232395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5"/>
          </p:nvPr>
        </p:nvSpPr>
        <p:spPr/>
        <p:txBody>
          <a:bodyPr vert="horz" lIns="91440" tIns="45720" rIns="91440" bIns="45720" rtlCol="0" anchor="ctr"/>
          <a:lstStyle>
            <a:lvl1pPr>
              <a:defRPr lang="zh-CN" altLang="en-US" smtClean="0"/>
            </a:lvl1pPr>
          </a:lstStyle>
          <a:p>
            <a:fld id="{CB1DF555-6951-4472-964E-DC447EC1FBF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90917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437297"/>
            <a:ext cx="3355848" cy="4484939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7997952" y="1437297"/>
            <a:ext cx="3355848" cy="4484939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418077" y="1437297"/>
            <a:ext cx="3355848" cy="4484939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3"/>
          </p:nvPr>
        </p:nvSpPr>
        <p:spPr/>
        <p:txBody>
          <a:bodyPr vert="horz" lIns="91440" tIns="45720" rIns="91440" bIns="45720" rtlCol="0" anchor="ctr"/>
          <a:lstStyle>
            <a:lvl1pPr>
              <a:defRPr lang="zh-CN" altLang="en-US" smtClean="0"/>
            </a:lvl1pPr>
          </a:lstStyle>
          <a:p>
            <a:fld id="{CB1DF555-6951-4472-964E-DC447EC1FBF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88710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 +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706934"/>
            <a:ext cx="3355848" cy="4223848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7997952" y="1706934"/>
            <a:ext cx="3355848" cy="4223848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418077" y="1706934"/>
            <a:ext cx="3355848" cy="4223848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304925"/>
            <a:ext cx="3355848" cy="342900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9E978E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418077" y="1304925"/>
            <a:ext cx="3355848" cy="342900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9E978E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7997952" y="1303946"/>
            <a:ext cx="3355848" cy="342900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9E978E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6"/>
          </p:nvPr>
        </p:nvSpPr>
        <p:spPr/>
        <p:txBody>
          <a:bodyPr vert="horz" lIns="91440" tIns="45720" rIns="91440" bIns="45720" rtlCol="0" anchor="ctr"/>
          <a:lstStyle>
            <a:lvl1pPr>
              <a:defRPr lang="zh-CN" altLang="en-US" smtClean="0"/>
            </a:lvl1pPr>
          </a:lstStyle>
          <a:p>
            <a:fld id="{CB1DF555-6951-4472-964E-DC447EC1FBF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39943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 +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808307"/>
            <a:ext cx="3355848" cy="2165203"/>
          </a:xfrm>
        </p:spPr>
        <p:txBody>
          <a:bodyPr tIns="91440"/>
          <a:lstStyle>
            <a:lvl1pPr>
              <a:defRPr/>
            </a:lvl1pPr>
          </a:lstStyle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7997952" y="3808307"/>
            <a:ext cx="3355848" cy="2165203"/>
          </a:xfrm>
        </p:spPr>
        <p:txBody>
          <a:bodyPr tIns="91440"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sent.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418077" y="3808307"/>
            <a:ext cx="3355848" cy="2165203"/>
          </a:xfrm>
        </p:spPr>
        <p:txBody>
          <a:bodyPr tIns="91440"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1182624" y="3139864"/>
            <a:ext cx="2667000" cy="523875"/>
          </a:xfrm>
        </p:spPr>
        <p:txBody>
          <a:bodyPr anchor="ctr"/>
          <a:lstStyle>
            <a:lvl1pPr marL="0" indent="0" algn="ctr">
              <a:buNone/>
              <a:defRPr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Icon caption</a:t>
            </a:r>
            <a:endParaRPr lang="en-US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 hasCustomPrompt="1"/>
          </p:nvPr>
        </p:nvSpPr>
        <p:spPr>
          <a:xfrm>
            <a:off x="4762500" y="3139864"/>
            <a:ext cx="2667000" cy="523875"/>
          </a:xfrm>
        </p:spPr>
        <p:txBody>
          <a:bodyPr anchor="ctr"/>
          <a:lstStyle>
            <a:lvl1pPr marL="0" indent="0" algn="ctr">
              <a:buNone/>
              <a:defRPr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Icon caption</a:t>
            </a:r>
            <a:endParaRPr lang="en-US" dirty="0"/>
          </a:p>
        </p:txBody>
      </p:sp>
      <p:sp>
        <p:nvSpPr>
          <p:cNvPr id="10" name="Content Placeholder 7"/>
          <p:cNvSpPr>
            <a:spLocks noGrp="1"/>
          </p:cNvSpPr>
          <p:nvPr>
            <p:ph sz="quarter" idx="15" hasCustomPrompt="1"/>
          </p:nvPr>
        </p:nvSpPr>
        <p:spPr>
          <a:xfrm>
            <a:off x="8342376" y="3139863"/>
            <a:ext cx="2667000" cy="523875"/>
          </a:xfrm>
        </p:spPr>
        <p:txBody>
          <a:bodyPr anchor="ctr"/>
          <a:lstStyle>
            <a:lvl1pPr marL="0" indent="0" algn="ctr">
              <a:buNone/>
              <a:defRPr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Icon caption</a:t>
            </a:r>
            <a:endParaRPr lang="en-US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304925"/>
            <a:ext cx="3355848" cy="342900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9E978E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7" hasCustomPrompt="1"/>
          </p:nvPr>
        </p:nvSpPr>
        <p:spPr>
          <a:xfrm>
            <a:off x="1830324" y="1838907"/>
            <a:ext cx="13716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Only insert icons in this picture frame</a:t>
            </a:r>
            <a:endParaRPr lang="en-US" dirty="0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8" hasCustomPrompt="1"/>
          </p:nvPr>
        </p:nvSpPr>
        <p:spPr>
          <a:xfrm>
            <a:off x="5410201" y="1838907"/>
            <a:ext cx="1371600" cy="1371600"/>
          </a:xfrm>
        </p:spPr>
        <p:txBody>
          <a:bodyPr/>
          <a:lstStyle>
            <a:lvl1pPr marL="228601" marR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lvl1pPr>
          </a:lstStyle>
          <a:p>
            <a:pPr marL="228601" marR="0" lvl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dirty="0" smtClean="0"/>
              <a:t>Only insert icons in this picture frame</a:t>
            </a:r>
          </a:p>
          <a:p>
            <a:endParaRPr lang="en-US" dirty="0"/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19" hasCustomPrompt="1"/>
          </p:nvPr>
        </p:nvSpPr>
        <p:spPr>
          <a:xfrm>
            <a:off x="8990076" y="1838907"/>
            <a:ext cx="1371600" cy="1371600"/>
          </a:xfrm>
        </p:spPr>
        <p:txBody>
          <a:bodyPr/>
          <a:lstStyle>
            <a:lvl1pPr marL="228601" marR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lvl1pPr>
          </a:lstStyle>
          <a:p>
            <a:pPr marL="228601" marR="0" lvl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dirty="0" smtClean="0"/>
              <a:t>Only insert icons in this picture frame</a:t>
            </a:r>
          </a:p>
          <a:p>
            <a:endParaRPr 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20"/>
          </p:nvPr>
        </p:nvSpPr>
        <p:spPr/>
        <p:txBody>
          <a:bodyPr vert="horz" lIns="91440" tIns="45720" rIns="91440" bIns="45720" rtlCol="0" anchor="ctr"/>
          <a:lstStyle>
            <a:lvl1pPr>
              <a:defRPr lang="zh-CN" altLang="en-US" smtClean="0"/>
            </a:lvl1pPr>
          </a:lstStyle>
          <a:p>
            <a:fld id="{CB1DF555-6951-4472-964E-DC447EC1FBF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23437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t +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791215"/>
            <a:ext cx="2514600" cy="2165203"/>
          </a:xfrm>
        </p:spPr>
        <p:txBody>
          <a:bodyPr tIns="91440"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838200" y="3148411"/>
            <a:ext cx="2514599" cy="523875"/>
          </a:xfrm>
        </p:spPr>
        <p:txBody>
          <a:bodyPr anchor="ctr"/>
          <a:lstStyle>
            <a:lvl1pPr marL="0" indent="0" algn="ctr">
              <a:buNone/>
              <a:defRPr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Icon caption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304925"/>
            <a:ext cx="3355848" cy="342900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9E978E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8831879" y="3791215"/>
            <a:ext cx="2514600" cy="2165203"/>
          </a:xfrm>
        </p:spPr>
        <p:txBody>
          <a:bodyPr tIns="91440"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15" name="Content Placeholder 7"/>
          <p:cNvSpPr>
            <a:spLocks noGrp="1"/>
          </p:cNvSpPr>
          <p:nvPr>
            <p:ph sz="quarter" idx="18" hasCustomPrompt="1"/>
          </p:nvPr>
        </p:nvSpPr>
        <p:spPr>
          <a:xfrm>
            <a:off x="8831880" y="3148411"/>
            <a:ext cx="2514599" cy="523875"/>
          </a:xfrm>
        </p:spPr>
        <p:txBody>
          <a:bodyPr anchor="ctr"/>
          <a:lstStyle>
            <a:lvl1pPr marL="0" indent="0" algn="ctr">
              <a:buNone/>
              <a:defRPr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Icon caption</a:t>
            </a:r>
            <a:endParaRPr lang="en-US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3504411" y="3791215"/>
            <a:ext cx="2514600" cy="2165203"/>
          </a:xfrm>
        </p:spPr>
        <p:txBody>
          <a:bodyPr tIns="91440"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17" name="Content Placeholder 7"/>
          <p:cNvSpPr>
            <a:spLocks noGrp="1"/>
          </p:cNvSpPr>
          <p:nvPr>
            <p:ph sz="quarter" idx="20" hasCustomPrompt="1"/>
          </p:nvPr>
        </p:nvSpPr>
        <p:spPr>
          <a:xfrm>
            <a:off x="3504412" y="3148411"/>
            <a:ext cx="2514599" cy="523875"/>
          </a:xfrm>
        </p:spPr>
        <p:txBody>
          <a:bodyPr anchor="ctr"/>
          <a:lstStyle>
            <a:lvl1pPr marL="0" indent="0" algn="ctr">
              <a:buNone/>
              <a:defRPr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Icon caption</a:t>
            </a:r>
            <a:endParaRPr lang="en-US" dirty="0"/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179170" y="3791215"/>
            <a:ext cx="2514600" cy="2165203"/>
          </a:xfrm>
        </p:spPr>
        <p:txBody>
          <a:bodyPr tIns="91440"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19" name="Content Placeholder 7"/>
          <p:cNvSpPr>
            <a:spLocks noGrp="1"/>
          </p:cNvSpPr>
          <p:nvPr>
            <p:ph sz="quarter" idx="22" hasCustomPrompt="1"/>
          </p:nvPr>
        </p:nvSpPr>
        <p:spPr>
          <a:xfrm>
            <a:off x="6179170" y="3148411"/>
            <a:ext cx="2514599" cy="523875"/>
          </a:xfrm>
        </p:spPr>
        <p:txBody>
          <a:bodyPr anchor="ctr"/>
          <a:lstStyle>
            <a:lvl1pPr marL="0" indent="0" algn="ctr">
              <a:buNone/>
              <a:defRPr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Icon caption</a:t>
            </a:r>
            <a:endParaRPr lang="en-US" dirty="0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3" hasCustomPrompt="1"/>
          </p:nvPr>
        </p:nvSpPr>
        <p:spPr>
          <a:xfrm>
            <a:off x="1409699" y="1847453"/>
            <a:ext cx="1371600" cy="1371600"/>
          </a:xfrm>
        </p:spPr>
        <p:txBody>
          <a:bodyPr/>
          <a:lstStyle>
            <a:lvl1pPr marL="228601" marR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lvl1pPr>
          </a:lstStyle>
          <a:p>
            <a:pPr marL="228601" marR="0" lvl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dirty="0" smtClean="0"/>
              <a:t>Only insert icons in this picture frame</a:t>
            </a:r>
          </a:p>
          <a:p>
            <a:endParaRPr lang="en-US" dirty="0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4" hasCustomPrompt="1"/>
          </p:nvPr>
        </p:nvSpPr>
        <p:spPr>
          <a:xfrm>
            <a:off x="4075910" y="1847453"/>
            <a:ext cx="1371600" cy="1371600"/>
          </a:xfrm>
        </p:spPr>
        <p:txBody>
          <a:bodyPr/>
          <a:lstStyle>
            <a:lvl1pPr marL="228601" marR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lvl1pPr>
          </a:lstStyle>
          <a:p>
            <a:pPr marL="228601" marR="0" lvl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dirty="0" smtClean="0"/>
              <a:t>Only insert icons in this picture frame</a:t>
            </a:r>
          </a:p>
          <a:p>
            <a:endParaRPr lang="en-US" dirty="0"/>
          </a:p>
        </p:txBody>
      </p:sp>
      <p:sp>
        <p:nvSpPr>
          <p:cNvPr id="23" name="Picture Placeholder 6"/>
          <p:cNvSpPr>
            <a:spLocks noGrp="1"/>
          </p:cNvSpPr>
          <p:nvPr>
            <p:ph type="pic" sz="quarter" idx="25" hasCustomPrompt="1"/>
          </p:nvPr>
        </p:nvSpPr>
        <p:spPr>
          <a:xfrm>
            <a:off x="6750669" y="1847453"/>
            <a:ext cx="1371600" cy="1371600"/>
          </a:xfrm>
        </p:spPr>
        <p:txBody>
          <a:bodyPr/>
          <a:lstStyle>
            <a:lvl1pPr marL="228601" marR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lvl1pPr>
          </a:lstStyle>
          <a:p>
            <a:pPr marL="228601" marR="0" lvl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dirty="0" smtClean="0"/>
              <a:t>Only insert icons in this picture frame</a:t>
            </a:r>
          </a:p>
          <a:p>
            <a:endParaRPr lang="en-US" dirty="0"/>
          </a:p>
        </p:txBody>
      </p:sp>
      <p:sp>
        <p:nvSpPr>
          <p:cNvPr id="24" name="Picture Placeholder 6"/>
          <p:cNvSpPr>
            <a:spLocks noGrp="1"/>
          </p:cNvSpPr>
          <p:nvPr>
            <p:ph type="pic" sz="quarter" idx="26" hasCustomPrompt="1"/>
          </p:nvPr>
        </p:nvSpPr>
        <p:spPr>
          <a:xfrm>
            <a:off x="9403379" y="1847453"/>
            <a:ext cx="1371600" cy="1371600"/>
          </a:xfrm>
        </p:spPr>
        <p:txBody>
          <a:bodyPr/>
          <a:lstStyle>
            <a:lvl1pPr marL="0" marR="0" indent="0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None/>
              <a:tabLst/>
              <a:defRPr lang="en-US" dirty="0"/>
            </a:lvl1pPr>
          </a:lstStyle>
          <a:p>
            <a:pPr marL="228601" marR="0" lvl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dirty="0" smtClean="0"/>
              <a:t>Only insert icons in this picture fram</a:t>
            </a:r>
            <a:r>
              <a:rPr lang="en-US" dirty="0"/>
              <a:t>e</a:t>
            </a:r>
            <a:endParaRPr lang="en-US" dirty="0" smtClean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27"/>
          </p:nvPr>
        </p:nvSpPr>
        <p:spPr/>
        <p:txBody>
          <a:bodyPr vert="horz" lIns="91440" tIns="45720" rIns="91440" bIns="45720" rtlCol="0" anchor="ctr"/>
          <a:lstStyle>
            <a:lvl1pPr>
              <a:defRPr lang="zh-CN" altLang="en-US" smtClean="0"/>
            </a:lvl1pPr>
          </a:lstStyle>
          <a:p>
            <a:fld id="{CB1DF555-6951-4472-964E-DC447EC1FBF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6591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435338"/>
            <a:ext cx="7388352" cy="44897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  <a:prstGeom prst="rect">
            <a:avLst/>
          </a:prstGeo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4B52997-038C-455F-A2A8-CECAB4AB46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0524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  <a:prstGeom prst="rect">
            <a:avLst/>
          </a:prstGeo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304925"/>
            <a:ext cx="5943600" cy="3429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682274"/>
            <a:ext cx="7353300" cy="424850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4B52997-038C-455F-A2A8-CECAB4AB46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0471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  <a:prstGeom prst="rect">
            <a:avLst/>
          </a:prstGeo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428750"/>
            <a:ext cx="5029200" cy="44849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324600" y="1428750"/>
            <a:ext cx="5029200" cy="44849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4B52997-038C-455F-A2A8-CECAB4AB46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103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+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  <a:prstGeom prst="rect">
            <a:avLst/>
          </a:prstGeo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304925"/>
            <a:ext cx="5029200" cy="3429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6324600" y="1303946"/>
            <a:ext cx="5029200" cy="3429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681294"/>
            <a:ext cx="5029200" cy="42323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324600" y="1681294"/>
            <a:ext cx="5029200" cy="423239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4B52997-038C-455F-A2A8-CECAB4AB46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8043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  <a:prstGeom prst="rect">
            <a:avLst/>
          </a:prstGeo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437297"/>
            <a:ext cx="3355848" cy="44849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7997952" y="1437297"/>
            <a:ext cx="3355848" cy="44849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418077" y="1437297"/>
            <a:ext cx="3355848" cy="44849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3"/>
          </p:nvPr>
        </p:nvSpPr>
        <p:spPr/>
        <p:txBody>
          <a:bodyPr vert="horz" lIns="91440" tIns="45720" rIns="91440" bIns="45720" rtlCol="0" anchor="ctr"/>
          <a:lstStyle>
            <a:lvl1pPr>
              <a:defRPr lang="zh-CN" altLang="en-US" smtClean="0"/>
            </a:lvl1pPr>
          </a:lstStyle>
          <a:p>
            <a:fld id="{74B52997-038C-455F-A2A8-CECAB4AB46F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11855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 userDrawn="1"/>
        </p:nvGrpSpPr>
        <p:grpSpPr>
          <a:xfrm>
            <a:off x="703366" y="676257"/>
            <a:ext cx="5391807" cy="5691350"/>
            <a:chOff x="1056290" y="772509"/>
            <a:chExt cx="5391807" cy="5691350"/>
          </a:xfrm>
        </p:grpSpPr>
        <p:sp>
          <p:nvSpPr>
            <p:cNvPr id="4" name="菱形 3"/>
            <p:cNvSpPr/>
            <p:nvPr userDrawn="1"/>
          </p:nvSpPr>
          <p:spPr>
            <a:xfrm flipH="1">
              <a:off x="1103587" y="1024758"/>
              <a:ext cx="1072055" cy="1072055"/>
            </a:xfrm>
            <a:prstGeom prst="diamon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菱形 4"/>
            <p:cNvSpPr/>
            <p:nvPr userDrawn="1"/>
          </p:nvSpPr>
          <p:spPr>
            <a:xfrm flipH="1">
              <a:off x="1056290" y="1713186"/>
              <a:ext cx="1119351" cy="1119351"/>
            </a:xfrm>
            <a:prstGeom prst="diamon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菱形 5"/>
            <p:cNvSpPr/>
            <p:nvPr userDrawn="1"/>
          </p:nvSpPr>
          <p:spPr>
            <a:xfrm flipH="1">
              <a:off x="1639614" y="772509"/>
              <a:ext cx="3421117" cy="3421117"/>
            </a:xfrm>
            <a:prstGeom prst="diamon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菱形 6"/>
            <p:cNvSpPr/>
            <p:nvPr userDrawn="1"/>
          </p:nvSpPr>
          <p:spPr>
            <a:xfrm flipH="1">
              <a:off x="2948151" y="3587967"/>
              <a:ext cx="1211318" cy="1211318"/>
            </a:xfrm>
            <a:prstGeom prst="diamon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菱形 7"/>
            <p:cNvSpPr/>
            <p:nvPr userDrawn="1"/>
          </p:nvSpPr>
          <p:spPr>
            <a:xfrm flipH="1">
              <a:off x="2948151" y="4432736"/>
              <a:ext cx="914401" cy="914401"/>
            </a:xfrm>
            <a:prstGeom prst="diamon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菱形 8"/>
            <p:cNvSpPr/>
            <p:nvPr userDrawn="1"/>
          </p:nvSpPr>
          <p:spPr>
            <a:xfrm flipH="1">
              <a:off x="1182413" y="3855981"/>
              <a:ext cx="914401" cy="914401"/>
            </a:xfrm>
            <a:prstGeom prst="diamon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菱形 9"/>
            <p:cNvSpPr/>
            <p:nvPr userDrawn="1"/>
          </p:nvSpPr>
          <p:spPr>
            <a:xfrm flipH="1">
              <a:off x="5657193" y="5090941"/>
              <a:ext cx="790904" cy="790904"/>
            </a:xfrm>
            <a:prstGeom prst="diamon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菱形 10"/>
            <p:cNvSpPr/>
            <p:nvPr userDrawn="1"/>
          </p:nvSpPr>
          <p:spPr>
            <a:xfrm flipH="1">
              <a:off x="3862552" y="1317734"/>
              <a:ext cx="790904" cy="790904"/>
            </a:xfrm>
            <a:prstGeom prst="diamon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菱形 12"/>
            <p:cNvSpPr/>
            <p:nvPr userDrawn="1"/>
          </p:nvSpPr>
          <p:spPr>
            <a:xfrm flipH="1">
              <a:off x="4866289" y="4514190"/>
              <a:ext cx="790904" cy="790904"/>
            </a:xfrm>
            <a:prstGeom prst="diamon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菱形 13"/>
            <p:cNvSpPr/>
            <p:nvPr userDrawn="1"/>
          </p:nvSpPr>
          <p:spPr>
            <a:xfrm flipH="1">
              <a:off x="3900652" y="5672955"/>
              <a:ext cx="790904" cy="790904"/>
            </a:xfrm>
            <a:prstGeom prst="diamon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菱形 14"/>
            <p:cNvSpPr/>
            <p:nvPr userDrawn="1"/>
          </p:nvSpPr>
          <p:spPr>
            <a:xfrm flipH="1">
              <a:off x="4729656" y="5033138"/>
              <a:ext cx="790904" cy="790904"/>
            </a:xfrm>
            <a:prstGeom prst="diamond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8" name="Rectangle 18"/>
          <p:cNvSpPr>
            <a:spLocks/>
          </p:cNvSpPr>
          <p:nvPr userDrawn="1"/>
        </p:nvSpPr>
        <p:spPr bwMode="auto">
          <a:xfrm>
            <a:off x="2047056" y="2825962"/>
            <a:ext cx="3518977" cy="242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anchor="ctr" anchorCtr="0">
            <a:spAutoFit/>
          </a:bodyPr>
          <a:lstStyle/>
          <a:p>
            <a:pPr algn="ctr" defTabSz="3600013">
              <a:lnSpc>
                <a:spcPct val="150000"/>
              </a:lnSpc>
            </a:pPr>
            <a:r>
              <a:rPr lang="en-US" sz="1200" b="1" spc="394" dirty="0">
                <a:solidFill>
                  <a:srgbClr val="FFFFFF"/>
                </a:solidFill>
                <a:latin typeface="Poppins SemiBold" charset="0"/>
                <a:ea typeface="Poppins SemiBold" charset="0"/>
                <a:cs typeface="Poppins SemiBold" charset="0"/>
                <a:sym typeface="Bebas Neue" charset="0"/>
              </a:rPr>
              <a:t>MOVING FORWARD TOGETHER</a:t>
            </a:r>
          </a:p>
        </p:txBody>
      </p:sp>
      <p:cxnSp>
        <p:nvCxnSpPr>
          <p:cNvPr id="19" name="Straight Connector 20"/>
          <p:cNvCxnSpPr/>
          <p:nvPr userDrawn="1"/>
        </p:nvCxnSpPr>
        <p:spPr>
          <a:xfrm>
            <a:off x="2066655" y="2782357"/>
            <a:ext cx="1368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7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70843" y="2096186"/>
            <a:ext cx="2844000" cy="619300"/>
          </a:xfrm>
          <a:prstGeom prst="rect">
            <a:avLst/>
          </a:prstGeom>
        </p:spPr>
      </p:pic>
      <p:sp>
        <p:nvSpPr>
          <p:cNvPr id="22" name="文本占位符 21"/>
          <p:cNvSpPr>
            <a:spLocks noGrp="1"/>
          </p:cNvSpPr>
          <p:nvPr>
            <p:ph type="body" sz="quarter" idx="10" hasCustomPrompt="1"/>
          </p:nvPr>
        </p:nvSpPr>
        <p:spPr>
          <a:xfrm>
            <a:off x="6063252" y="3448021"/>
            <a:ext cx="5182269" cy="535531"/>
          </a:xfr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zh-CN" altLang="en-US" sz="32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zh-CN" altLang="en-US" sz="1800" smtClean="0"/>
            </a:lvl2pPr>
            <a:lvl3pPr>
              <a:defRPr lang="zh-CN" altLang="en-US" sz="1800" smtClean="0"/>
            </a:lvl3pPr>
            <a:lvl4pPr>
              <a:defRPr lang="zh-CN" altLang="en-US" smtClean="0"/>
            </a:lvl4pPr>
            <a:lvl5pPr>
              <a:defRPr lang="zh-CN" altLang="en-US"/>
            </a:lvl5pPr>
          </a:lstStyle>
          <a:p>
            <a:pPr marL="0" lvl="0" defTabSz="914352"/>
            <a:r>
              <a:rPr lang="en-US" altLang="zh-CN" smtClean="0"/>
              <a:t>TITLE</a:t>
            </a:r>
            <a:endParaRPr lang="zh-CN" altLang="en-US"/>
          </a:p>
        </p:txBody>
      </p:sp>
      <p:sp>
        <p:nvSpPr>
          <p:cNvPr id="23" name="文本占位符 21"/>
          <p:cNvSpPr>
            <a:spLocks noGrp="1"/>
          </p:cNvSpPr>
          <p:nvPr>
            <p:ph type="body" sz="quarter" idx="11" hasCustomPrompt="1"/>
          </p:nvPr>
        </p:nvSpPr>
        <p:spPr>
          <a:xfrm>
            <a:off x="6063252" y="4095478"/>
            <a:ext cx="5182269" cy="341632"/>
          </a:xfrm>
          <a:noFill/>
        </p:spPr>
        <p:txBody>
          <a:bodyPr wrap="square" rtlCol="0">
            <a:spAutoFit/>
          </a:bodyPr>
          <a:lstStyle>
            <a:lvl1pPr marL="0" marR="0" indent="0" algn="l" defTabSz="914352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zh-CN" altLang="en-US" sz="18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352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i="1" dirty="0" smtClean="0">
                <a:latin typeface="Arial" panose="020B0604020202020204" pitchFamily="34" charset="0"/>
                <a:cs typeface="Arial" panose="020B0604020202020204" pitchFamily="34" charset="0"/>
              </a:rPr>
              <a:t>Speaker ∙ Place ∙ yy.mm.dd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0975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 +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  <a:prstGeom prst="rect">
            <a:avLst/>
          </a:prstGeo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706934"/>
            <a:ext cx="3355848" cy="42238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7997952" y="1706934"/>
            <a:ext cx="3355848" cy="42238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418077" y="1706934"/>
            <a:ext cx="3355848" cy="42238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304925"/>
            <a:ext cx="3355848" cy="3429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418077" y="1304925"/>
            <a:ext cx="3355848" cy="3429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7997952" y="1303946"/>
            <a:ext cx="3355848" cy="3429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6"/>
          </p:nvPr>
        </p:nvSpPr>
        <p:spPr/>
        <p:txBody>
          <a:bodyPr vert="horz" lIns="91440" tIns="45720" rIns="91440" bIns="45720" rtlCol="0" anchor="ctr"/>
          <a:lstStyle>
            <a:lvl1pPr>
              <a:defRPr lang="zh-CN" altLang="en-US" smtClean="0"/>
            </a:lvl1pPr>
          </a:lstStyle>
          <a:p>
            <a:fld id="{74B52997-038C-455F-A2A8-CECAB4AB46F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48123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435338"/>
            <a:ext cx="7388352" cy="4489704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491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304925"/>
            <a:ext cx="5943600" cy="342900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9E978E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682274"/>
            <a:ext cx="7353300" cy="4248506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997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428750"/>
            <a:ext cx="5029200" cy="4484940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324600" y="1428750"/>
            <a:ext cx="5029200" cy="4484940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977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+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304925"/>
            <a:ext cx="5029200" cy="342900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9E978E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6324600" y="1303946"/>
            <a:ext cx="5029200" cy="342900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9E978E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681294"/>
            <a:ext cx="5029200" cy="4232395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324600" y="1681294"/>
            <a:ext cx="5029200" cy="4232395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199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437297"/>
            <a:ext cx="3355848" cy="4484939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7997952" y="1437297"/>
            <a:ext cx="3355848" cy="4484939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418077" y="1437297"/>
            <a:ext cx="3355848" cy="4484939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491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 +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706934"/>
            <a:ext cx="3355848" cy="4223848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7997952" y="1706934"/>
            <a:ext cx="3355848" cy="4223848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418077" y="1706934"/>
            <a:ext cx="3355848" cy="4223848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304925"/>
            <a:ext cx="3355848" cy="342900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9E978E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418077" y="1304925"/>
            <a:ext cx="3355848" cy="342900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9E978E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7997952" y="1303946"/>
            <a:ext cx="3355848" cy="342900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9E978E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727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 +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808307"/>
            <a:ext cx="3355848" cy="2165203"/>
          </a:xfrm>
        </p:spPr>
        <p:txBody>
          <a:bodyPr tIns="91440"/>
          <a:lstStyle>
            <a:lvl1pPr>
              <a:defRPr/>
            </a:lvl1pPr>
          </a:lstStyle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7997952" y="3808307"/>
            <a:ext cx="3355848" cy="2165203"/>
          </a:xfrm>
        </p:spPr>
        <p:txBody>
          <a:bodyPr tIns="91440"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sent.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418077" y="3808307"/>
            <a:ext cx="3355848" cy="2165203"/>
          </a:xfrm>
        </p:spPr>
        <p:txBody>
          <a:bodyPr tIns="91440"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1182624" y="3139864"/>
            <a:ext cx="2667000" cy="523875"/>
          </a:xfrm>
        </p:spPr>
        <p:txBody>
          <a:bodyPr anchor="ctr"/>
          <a:lstStyle>
            <a:lvl1pPr marL="0" indent="0" algn="ctr">
              <a:buNone/>
              <a:defRPr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Icon caption</a:t>
            </a:r>
            <a:endParaRPr lang="en-US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 hasCustomPrompt="1"/>
          </p:nvPr>
        </p:nvSpPr>
        <p:spPr>
          <a:xfrm>
            <a:off x="4762500" y="3139864"/>
            <a:ext cx="2667000" cy="523875"/>
          </a:xfrm>
        </p:spPr>
        <p:txBody>
          <a:bodyPr anchor="ctr"/>
          <a:lstStyle>
            <a:lvl1pPr marL="0" indent="0" algn="ctr">
              <a:buNone/>
              <a:defRPr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Icon caption</a:t>
            </a:r>
            <a:endParaRPr lang="en-US" dirty="0"/>
          </a:p>
        </p:txBody>
      </p:sp>
      <p:sp>
        <p:nvSpPr>
          <p:cNvPr id="10" name="Content Placeholder 7"/>
          <p:cNvSpPr>
            <a:spLocks noGrp="1"/>
          </p:cNvSpPr>
          <p:nvPr>
            <p:ph sz="quarter" idx="15" hasCustomPrompt="1"/>
          </p:nvPr>
        </p:nvSpPr>
        <p:spPr>
          <a:xfrm>
            <a:off x="8342376" y="3139863"/>
            <a:ext cx="2667000" cy="523875"/>
          </a:xfrm>
        </p:spPr>
        <p:txBody>
          <a:bodyPr anchor="ctr"/>
          <a:lstStyle>
            <a:lvl1pPr marL="0" indent="0" algn="ctr">
              <a:buNone/>
              <a:defRPr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Icon caption</a:t>
            </a:r>
            <a:endParaRPr lang="en-US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304925"/>
            <a:ext cx="3355848" cy="342900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9E978E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7" hasCustomPrompt="1"/>
          </p:nvPr>
        </p:nvSpPr>
        <p:spPr>
          <a:xfrm>
            <a:off x="1830324" y="1838907"/>
            <a:ext cx="13716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Only insert icons in this picture frame</a:t>
            </a:r>
            <a:endParaRPr lang="en-US" dirty="0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8" hasCustomPrompt="1"/>
          </p:nvPr>
        </p:nvSpPr>
        <p:spPr>
          <a:xfrm>
            <a:off x="5410201" y="1838907"/>
            <a:ext cx="1371600" cy="1371600"/>
          </a:xfrm>
        </p:spPr>
        <p:txBody>
          <a:bodyPr/>
          <a:lstStyle>
            <a:lvl1pPr marL="228601" marR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lvl1pPr>
          </a:lstStyle>
          <a:p>
            <a:pPr marL="228601" marR="0" lvl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dirty="0" smtClean="0"/>
              <a:t>Only insert icons in this picture frame</a:t>
            </a:r>
          </a:p>
          <a:p>
            <a:endParaRPr lang="en-US" dirty="0"/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19" hasCustomPrompt="1"/>
          </p:nvPr>
        </p:nvSpPr>
        <p:spPr>
          <a:xfrm>
            <a:off x="8990076" y="1838907"/>
            <a:ext cx="1371600" cy="1371600"/>
          </a:xfrm>
        </p:spPr>
        <p:txBody>
          <a:bodyPr/>
          <a:lstStyle>
            <a:lvl1pPr marL="228601" marR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lvl1pPr>
          </a:lstStyle>
          <a:p>
            <a:pPr marL="228601" marR="0" lvl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dirty="0" smtClean="0"/>
              <a:t>Only insert icons in this picture frame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200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t +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791215"/>
            <a:ext cx="2514600" cy="2165203"/>
          </a:xfrm>
        </p:spPr>
        <p:txBody>
          <a:bodyPr tIns="91440"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838200" y="3148411"/>
            <a:ext cx="2514599" cy="523875"/>
          </a:xfrm>
        </p:spPr>
        <p:txBody>
          <a:bodyPr anchor="ctr"/>
          <a:lstStyle>
            <a:lvl1pPr marL="0" indent="0" algn="ctr">
              <a:buNone/>
              <a:defRPr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Icon caption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304925"/>
            <a:ext cx="3355848" cy="342900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9E978E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8831879" y="3791215"/>
            <a:ext cx="2514600" cy="2165203"/>
          </a:xfrm>
        </p:spPr>
        <p:txBody>
          <a:bodyPr tIns="91440"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15" name="Content Placeholder 7"/>
          <p:cNvSpPr>
            <a:spLocks noGrp="1"/>
          </p:cNvSpPr>
          <p:nvPr>
            <p:ph sz="quarter" idx="18" hasCustomPrompt="1"/>
          </p:nvPr>
        </p:nvSpPr>
        <p:spPr>
          <a:xfrm>
            <a:off x="8831880" y="3148411"/>
            <a:ext cx="2514599" cy="523875"/>
          </a:xfrm>
        </p:spPr>
        <p:txBody>
          <a:bodyPr anchor="ctr"/>
          <a:lstStyle>
            <a:lvl1pPr marL="0" indent="0" algn="ctr">
              <a:buNone/>
              <a:defRPr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Icon caption</a:t>
            </a:r>
            <a:endParaRPr lang="en-US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3504411" y="3791215"/>
            <a:ext cx="2514600" cy="2165203"/>
          </a:xfrm>
        </p:spPr>
        <p:txBody>
          <a:bodyPr tIns="91440"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17" name="Content Placeholder 7"/>
          <p:cNvSpPr>
            <a:spLocks noGrp="1"/>
          </p:cNvSpPr>
          <p:nvPr>
            <p:ph sz="quarter" idx="20" hasCustomPrompt="1"/>
          </p:nvPr>
        </p:nvSpPr>
        <p:spPr>
          <a:xfrm>
            <a:off x="3504412" y="3148411"/>
            <a:ext cx="2514599" cy="523875"/>
          </a:xfrm>
        </p:spPr>
        <p:txBody>
          <a:bodyPr anchor="ctr"/>
          <a:lstStyle>
            <a:lvl1pPr marL="0" indent="0" algn="ctr">
              <a:buNone/>
              <a:defRPr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Icon caption</a:t>
            </a:r>
            <a:endParaRPr lang="en-US" dirty="0"/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179170" y="3791215"/>
            <a:ext cx="2514600" cy="2165203"/>
          </a:xfrm>
        </p:spPr>
        <p:txBody>
          <a:bodyPr tIns="91440"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19" name="Content Placeholder 7"/>
          <p:cNvSpPr>
            <a:spLocks noGrp="1"/>
          </p:cNvSpPr>
          <p:nvPr>
            <p:ph sz="quarter" idx="22" hasCustomPrompt="1"/>
          </p:nvPr>
        </p:nvSpPr>
        <p:spPr>
          <a:xfrm>
            <a:off x="6179170" y="3148411"/>
            <a:ext cx="2514599" cy="523875"/>
          </a:xfrm>
        </p:spPr>
        <p:txBody>
          <a:bodyPr anchor="ctr"/>
          <a:lstStyle>
            <a:lvl1pPr marL="0" indent="0" algn="ctr">
              <a:buNone/>
              <a:defRPr b="1" cap="all" baseline="0">
                <a:solidFill>
                  <a:srgbClr val="F65275"/>
                </a:solidFill>
              </a:defRPr>
            </a:lvl1pPr>
          </a:lstStyle>
          <a:p>
            <a:pPr lvl="0"/>
            <a:r>
              <a:rPr lang="en-US" dirty="0" smtClean="0"/>
              <a:t>Icon caption</a:t>
            </a:r>
            <a:endParaRPr lang="en-US" dirty="0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3" hasCustomPrompt="1"/>
          </p:nvPr>
        </p:nvSpPr>
        <p:spPr>
          <a:xfrm>
            <a:off x="1409699" y="1847453"/>
            <a:ext cx="1371600" cy="1371600"/>
          </a:xfrm>
        </p:spPr>
        <p:txBody>
          <a:bodyPr/>
          <a:lstStyle>
            <a:lvl1pPr marL="228601" marR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lvl1pPr>
          </a:lstStyle>
          <a:p>
            <a:pPr marL="228601" marR="0" lvl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dirty="0" smtClean="0"/>
              <a:t>Only insert icons in this picture frame</a:t>
            </a:r>
          </a:p>
          <a:p>
            <a:endParaRPr lang="en-US" dirty="0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4" hasCustomPrompt="1"/>
          </p:nvPr>
        </p:nvSpPr>
        <p:spPr>
          <a:xfrm>
            <a:off x="4075910" y="1847453"/>
            <a:ext cx="1371600" cy="1371600"/>
          </a:xfrm>
        </p:spPr>
        <p:txBody>
          <a:bodyPr/>
          <a:lstStyle>
            <a:lvl1pPr marL="228601" marR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lvl1pPr>
          </a:lstStyle>
          <a:p>
            <a:pPr marL="228601" marR="0" lvl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dirty="0" smtClean="0"/>
              <a:t>Only insert icons in this picture frame</a:t>
            </a:r>
          </a:p>
          <a:p>
            <a:endParaRPr lang="en-US" dirty="0"/>
          </a:p>
        </p:txBody>
      </p:sp>
      <p:sp>
        <p:nvSpPr>
          <p:cNvPr id="23" name="Picture Placeholder 6"/>
          <p:cNvSpPr>
            <a:spLocks noGrp="1"/>
          </p:cNvSpPr>
          <p:nvPr>
            <p:ph type="pic" sz="quarter" idx="25" hasCustomPrompt="1"/>
          </p:nvPr>
        </p:nvSpPr>
        <p:spPr>
          <a:xfrm>
            <a:off x="6750669" y="1847453"/>
            <a:ext cx="1371600" cy="1371600"/>
          </a:xfrm>
        </p:spPr>
        <p:txBody>
          <a:bodyPr/>
          <a:lstStyle>
            <a:lvl1pPr marL="228601" marR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lvl1pPr>
          </a:lstStyle>
          <a:p>
            <a:pPr marL="228601" marR="0" lvl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dirty="0" smtClean="0"/>
              <a:t>Only insert icons in this picture frame</a:t>
            </a:r>
          </a:p>
          <a:p>
            <a:endParaRPr lang="en-US" dirty="0"/>
          </a:p>
        </p:txBody>
      </p:sp>
      <p:sp>
        <p:nvSpPr>
          <p:cNvPr id="24" name="Picture Placeholder 6"/>
          <p:cNvSpPr>
            <a:spLocks noGrp="1"/>
          </p:cNvSpPr>
          <p:nvPr>
            <p:ph type="pic" sz="quarter" idx="26" hasCustomPrompt="1"/>
          </p:nvPr>
        </p:nvSpPr>
        <p:spPr>
          <a:xfrm>
            <a:off x="9403379" y="1847453"/>
            <a:ext cx="1371600" cy="1371600"/>
          </a:xfrm>
        </p:spPr>
        <p:txBody>
          <a:bodyPr/>
          <a:lstStyle>
            <a:lvl1pPr marL="0" marR="0" indent="0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None/>
              <a:tabLst/>
              <a:defRPr lang="en-US" dirty="0"/>
            </a:lvl1pPr>
          </a:lstStyle>
          <a:p>
            <a:pPr marL="228601" marR="0" lvl="0" indent="-228601" algn="l" defTabSz="914405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65275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dirty="0" smtClean="0"/>
              <a:t>Only insert icons in this picture fram</a:t>
            </a:r>
            <a:r>
              <a:rPr lang="en-US" dirty="0"/>
              <a:t>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57659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Violet">
    <p:bg>
      <p:bgPr>
        <a:solidFill>
          <a:srgbClr val="2E1A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595427" y="2762250"/>
            <a:ext cx="5264354" cy="13335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000" b="1" cap="all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2595427" y="3955257"/>
            <a:ext cx="5264354" cy="446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First and Last name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2595427" y="4401345"/>
            <a:ext cx="5264354" cy="446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Position / Title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2595427" y="4842669"/>
            <a:ext cx="5264354" cy="446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+1 000.000.0000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2595427" y="5301457"/>
            <a:ext cx="5264354" cy="446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Email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167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 Content +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  <a:prstGeom prst="rect">
            <a:avLst/>
          </a:prstGeo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706934"/>
            <a:ext cx="3355848" cy="422384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7997952" y="1706934"/>
            <a:ext cx="3355848" cy="422384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418077" y="1706934"/>
            <a:ext cx="3355848" cy="422384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304925"/>
            <a:ext cx="3355848" cy="3429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9E978E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418077" y="1304925"/>
            <a:ext cx="3355848" cy="3429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9E978E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7997952" y="1303946"/>
            <a:ext cx="3355848" cy="3429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9E978E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6"/>
          </p:nvPr>
        </p:nvSpPr>
        <p:spPr>
          <a:xfrm>
            <a:off x="11479237" y="6468894"/>
            <a:ext cx="690490" cy="365125"/>
          </a:xfrm>
          <a:prstGeom prst="rect">
            <a:avLst/>
          </a:prstGeom>
        </p:spPr>
        <p:txBody>
          <a:bodyPr/>
          <a:lstStyle/>
          <a:p>
            <a:fld id="{0C1FECE1-6FB6-46AD-821B-7DF9619619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0684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unrise">
    <p:bg>
      <p:bgPr>
        <a:solidFill>
          <a:srgbClr val="F652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595427" y="2762250"/>
            <a:ext cx="5264354" cy="13335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000" b="1" cap="all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2595427" y="3955257"/>
            <a:ext cx="5264354" cy="446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First and Last name</a:t>
            </a:r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2595427" y="4401345"/>
            <a:ext cx="5264354" cy="446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Position / Title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2595427" y="4842669"/>
            <a:ext cx="5264354" cy="446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+1 000.000.0000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2595427" y="5301457"/>
            <a:ext cx="5264354" cy="446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Email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752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Grey">
    <p:bg>
      <p:bgPr>
        <a:solidFill>
          <a:srgbClr val="9E97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595427" y="2762250"/>
            <a:ext cx="5264354" cy="13335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000" b="1" cap="all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2595427" y="3955257"/>
            <a:ext cx="5264354" cy="446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First and Last name</a:t>
            </a:r>
            <a:endParaRPr lang="en-US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2595427" y="4401345"/>
            <a:ext cx="5264354" cy="446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Position / Title</a:t>
            </a:r>
            <a:endParaRPr lang="en-US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2595427" y="4842669"/>
            <a:ext cx="5264354" cy="446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+1 000.000.0000</a:t>
            </a:r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2595427" y="5301457"/>
            <a:ext cx="5264354" cy="446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Email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95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1">
    <p:bg>
      <p:bgPr>
        <a:solidFill>
          <a:srgbClr val="2E1A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595427" y="2762250"/>
            <a:ext cx="5264354" cy="13335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000" b="1" cap="all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INSERT TITLE</a:t>
            </a:r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2595427" y="3955257"/>
            <a:ext cx="5264354" cy="446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Insert subtitle or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35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1">
    <p:bg>
      <p:bgPr>
        <a:solidFill>
          <a:srgbClr val="F652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595427" y="2762250"/>
            <a:ext cx="5264354" cy="13335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000" b="1" cap="all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INSERT TITLE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2595427" y="3955257"/>
            <a:ext cx="5264354" cy="446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Insert subtitle or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97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bg>
      <p:bgPr>
        <a:solidFill>
          <a:srgbClr val="9E97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2595427" y="2762250"/>
            <a:ext cx="5264354" cy="13335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000" b="1" cap="all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INSERT TITLE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2595427" y="3955257"/>
            <a:ext cx="5264354" cy="4460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 smtClean="0"/>
              <a:t>Insert subtitle or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322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435338"/>
            <a:ext cx="7388352" cy="4489704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DF555-6951-4472-964E-DC447EC1FBF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8012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304925"/>
            <a:ext cx="5943600" cy="342900"/>
          </a:xfrm>
        </p:spPr>
        <p:txBody>
          <a:bodyPr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9E978E"/>
                </a:solidFill>
              </a:defRPr>
            </a:lvl1pPr>
          </a:lstStyle>
          <a:p>
            <a:pPr lvl="0"/>
            <a:r>
              <a:rPr lang="en-US" dirty="0" smtClean="0"/>
              <a:t>WITH SUBHEAD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682274"/>
            <a:ext cx="7353300" cy="4248506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zh-CN" altLang="en-US" smtClean="0"/>
            </a:lvl1pPr>
          </a:lstStyle>
          <a:p>
            <a:fld id="{CB1DF555-6951-4472-964E-DC447EC1FBF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65607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6"/>
            <a:ext cx="10515600" cy="930274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428750"/>
            <a:ext cx="5029200" cy="4484940"/>
          </a:xfrm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324600" y="1428750"/>
            <a:ext cx="5029200" cy="4484940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err="1" smtClean="0"/>
              <a:t>Equam</a:t>
            </a:r>
            <a:r>
              <a:rPr lang="en-US" dirty="0" smtClean="0"/>
              <a:t> </a:t>
            </a:r>
            <a:r>
              <a:rPr lang="en-US" dirty="0" err="1" smtClean="0"/>
              <a:t>ade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aus</a:t>
            </a:r>
            <a:r>
              <a:rPr lang="en-US" dirty="0" smtClean="0"/>
              <a:t>, </a:t>
            </a:r>
            <a:r>
              <a:rPr lang="en-US" dirty="0" err="1" smtClean="0"/>
              <a:t>uter</a:t>
            </a:r>
            <a:r>
              <a:rPr lang="en-US" dirty="0" smtClean="0"/>
              <a:t> </a:t>
            </a:r>
            <a:r>
              <a:rPr lang="en-US" dirty="0" err="1" smtClean="0"/>
              <a:t>haectu</a:t>
            </a:r>
            <a:r>
              <a:rPr lang="en-US" dirty="0" smtClean="0"/>
              <a:t> </a:t>
            </a:r>
            <a:r>
              <a:rPr lang="en-US" dirty="0" err="1" smtClean="0"/>
              <a:t>vidicapere</a:t>
            </a:r>
            <a:r>
              <a:rPr lang="en-US" dirty="0" smtClean="0"/>
              <a:t> </a:t>
            </a:r>
            <a:r>
              <a:rPr lang="en-US" dirty="0" err="1" smtClean="0"/>
              <a:t>firisum</a:t>
            </a:r>
            <a:r>
              <a:rPr lang="en-US" dirty="0" smtClean="0"/>
              <a:t> sis </a:t>
            </a:r>
            <a:r>
              <a:rPr lang="en-US" dirty="0" err="1" smtClean="0"/>
              <a:t>imis</a:t>
            </a:r>
            <a:r>
              <a:rPr lang="en-US" dirty="0" smtClean="0"/>
              <a:t> </a:t>
            </a:r>
            <a:r>
              <a:rPr lang="en-US" dirty="0" err="1" smtClean="0"/>
              <a:t>bonsus</a:t>
            </a:r>
            <a:r>
              <a:rPr lang="en-US" dirty="0" smtClean="0"/>
              <a:t>, et </a:t>
            </a:r>
            <a:r>
              <a:rPr lang="en-US" dirty="0" err="1" smtClean="0"/>
              <a:t>ina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facturem</a:t>
            </a:r>
            <a:r>
              <a:rPr lang="en-US" dirty="0" smtClean="0"/>
              <a:t> </a:t>
            </a:r>
            <a:r>
              <a:rPr lang="en-US" dirty="0" err="1" smtClean="0"/>
              <a:t>terfes</a:t>
            </a:r>
            <a:r>
              <a:rPr lang="en-US" dirty="0" smtClean="0"/>
              <a:t>! </a:t>
            </a:r>
            <a:r>
              <a:rPr lang="en-US" dirty="0" err="1" smtClean="0"/>
              <a:t>Sciam</a:t>
            </a:r>
            <a:r>
              <a:rPr lang="en-US" dirty="0" smtClean="0"/>
              <a:t> </a:t>
            </a:r>
            <a:r>
              <a:rPr lang="en-US" dirty="0" err="1" smtClean="0"/>
              <a:t>Romnes</a:t>
            </a:r>
            <a:r>
              <a:rPr lang="en-US" dirty="0" smtClean="0"/>
              <a:t> </a:t>
            </a:r>
            <a:r>
              <a:rPr lang="en-US" dirty="0" err="1" smtClean="0"/>
              <a:t>nonem</a:t>
            </a:r>
            <a:r>
              <a:rPr lang="en-US" dirty="0" smtClean="0"/>
              <a:t> </a:t>
            </a:r>
            <a:r>
              <a:rPr lang="en-US" dirty="0" err="1" smtClean="0"/>
              <a:t>probsent</a:t>
            </a:r>
            <a:r>
              <a:rPr lang="en-US" dirty="0" smtClean="0"/>
              <a:t>. </a:t>
            </a:r>
            <a:r>
              <a:rPr lang="en-US" dirty="0" err="1" smtClean="0"/>
              <a:t>Abus</a:t>
            </a:r>
            <a:r>
              <a:rPr lang="en-US" dirty="0" smtClean="0"/>
              <a:t>; C. </a:t>
            </a:r>
            <a:r>
              <a:rPr lang="en-US" dirty="0" err="1" smtClean="0"/>
              <a:t>Ost</a:t>
            </a:r>
            <a:r>
              <a:rPr lang="en-US" dirty="0" smtClean="0"/>
              <a:t> in </a:t>
            </a:r>
            <a:r>
              <a:rPr lang="en-US" dirty="0" err="1" smtClean="0"/>
              <a:t>dienimis</a:t>
            </a:r>
            <a:r>
              <a:rPr lang="en-US" dirty="0" smtClean="0"/>
              <a:t> </a:t>
            </a:r>
            <a:r>
              <a:rPr lang="en-US" dirty="0" err="1" smtClean="0"/>
              <a:t>furopte</a:t>
            </a:r>
            <a:r>
              <a:rPr lang="en-US" dirty="0" smtClean="0"/>
              <a:t> </a:t>
            </a:r>
            <a:r>
              <a:rPr lang="en-US" dirty="0" err="1" smtClean="0"/>
              <a:t>mei</a:t>
            </a:r>
            <a:r>
              <a:rPr lang="en-US" dirty="0" smtClean="0"/>
              <a:t> </a:t>
            </a:r>
            <a:r>
              <a:rPr lang="en-US" dirty="0" err="1" smtClean="0"/>
              <a:t>sicaessena</a:t>
            </a:r>
            <a:r>
              <a:rPr lang="en-US" dirty="0" smtClean="0"/>
              <a:t>, </a:t>
            </a:r>
            <a:r>
              <a:rPr lang="en-US" dirty="0" err="1" smtClean="0"/>
              <a:t>senatum</a:t>
            </a:r>
            <a:r>
              <a:rPr lang="en-US" dirty="0" smtClean="0"/>
              <a:t> </a:t>
            </a:r>
            <a:r>
              <a:rPr lang="en-US" dirty="0" err="1" smtClean="0"/>
              <a:t>opteris</a:t>
            </a:r>
            <a:r>
              <a:rPr lang="en-US" dirty="0" smtClean="0"/>
              <a:t> ex </a:t>
            </a:r>
            <a:r>
              <a:rPr lang="en-US" dirty="0" err="1" smtClean="0"/>
              <a:t>ment</a:t>
            </a:r>
            <a:r>
              <a:rPr lang="en-US" dirty="0" smtClean="0"/>
              <a:t>? Nit; </a:t>
            </a:r>
            <a:r>
              <a:rPr lang="en-US" dirty="0" err="1" smtClean="0"/>
              <a:t>Cas</a:t>
            </a:r>
            <a:r>
              <a:rPr lang="en-US" dirty="0" smtClean="0"/>
              <a:t> hi, </a:t>
            </a:r>
            <a:r>
              <a:rPr lang="en-US" dirty="0" err="1" smtClean="0"/>
              <a:t>prem</a:t>
            </a:r>
            <a:r>
              <a:rPr lang="en-US" dirty="0" smtClean="0"/>
              <a:t> </a:t>
            </a:r>
            <a:r>
              <a:rPr lang="en-US" dirty="0" err="1" smtClean="0"/>
              <a:t>opublic</a:t>
            </a:r>
            <a:r>
              <a:rPr lang="en-US" dirty="0" smtClean="0"/>
              <a:t> </a:t>
            </a:r>
            <a:r>
              <a:rPr lang="en-US" dirty="0" err="1" smtClean="0"/>
              <a:t>ultus</a:t>
            </a:r>
            <a:r>
              <a:rPr lang="en-US" dirty="0" smtClean="0"/>
              <a:t>, </a:t>
            </a:r>
            <a:r>
              <a:rPr lang="en-US" dirty="0" err="1" smtClean="0"/>
              <a:t>ortiquo</a:t>
            </a:r>
            <a:r>
              <a:rPr lang="en-US" dirty="0" smtClean="0"/>
              <a:t> </a:t>
            </a:r>
            <a:r>
              <a:rPr lang="en-US" dirty="0" err="1" smtClean="0"/>
              <a:t>storis</a:t>
            </a:r>
            <a:r>
              <a:rPr lang="en-US" dirty="0" smtClean="0"/>
              <a:t>,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furei</a:t>
            </a:r>
            <a:r>
              <a:rPr lang="en-US" dirty="0" smtClean="0"/>
              <a:t> </a:t>
            </a:r>
            <a:r>
              <a:rPr lang="en-US" dirty="0" err="1" smtClean="0"/>
              <a:t>silicienteli</a:t>
            </a:r>
            <a:r>
              <a:rPr lang="en-US" dirty="0" smtClean="0"/>
              <a:t> sent </a:t>
            </a:r>
            <a:r>
              <a:rPr lang="en-US" dirty="0" err="1" smtClean="0"/>
              <a:t>dees</a:t>
            </a:r>
            <a:r>
              <a:rPr lang="en-US" dirty="0" smtClean="0"/>
              <a:t> </a:t>
            </a:r>
            <a:r>
              <a:rPr lang="en-US" dirty="0" err="1" smtClean="0"/>
              <a:t>faccio</a:t>
            </a:r>
            <a:r>
              <a:rPr lang="en-US" dirty="0" smtClean="0"/>
              <a:t> </a:t>
            </a:r>
            <a:r>
              <a:rPr lang="en-US" dirty="0" err="1" smtClean="0"/>
              <a:t>consilice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tam </a:t>
            </a:r>
            <a:r>
              <a:rPr lang="en-US" dirty="0" err="1" smtClean="0"/>
              <a:t>nonfint</a:t>
            </a:r>
            <a:r>
              <a:rPr lang="en-US" dirty="0" smtClean="0"/>
              <a:t> </a:t>
            </a:r>
            <a:r>
              <a:rPr lang="en-US" dirty="0" err="1" smtClean="0"/>
              <a:t>iliurei</a:t>
            </a:r>
            <a:r>
              <a:rPr lang="en-US" dirty="0" smtClean="0"/>
              <a:t> </a:t>
            </a:r>
            <a:r>
              <a:rPr lang="en-US" dirty="0" err="1" smtClean="0"/>
              <a:t>fuit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zh-CN" altLang="en-US" smtClean="0"/>
            </a:lvl1pPr>
          </a:lstStyle>
          <a:p>
            <a:fld id="{CB1DF555-6951-4472-964E-DC447EC1FBF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703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11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0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2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4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.png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E1A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文本占位符 1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2699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738" r:id="rId2"/>
    <p:sldLayoutId id="2147483737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1" indent="-228601" algn="l" defTabSz="91440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6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9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1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3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6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19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1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5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7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0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3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5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17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0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7140" y="6310380"/>
            <a:ext cx="2938527" cy="4023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1" y="6378241"/>
            <a:ext cx="805351" cy="26352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838201" y="6181725"/>
            <a:ext cx="105156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5413" y="6327107"/>
            <a:ext cx="2121592" cy="3657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06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2" r:id="rId2"/>
    <p:sldLayoutId id="2147483668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1" indent="-228601" algn="l" defTabSz="91440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6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9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1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3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6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19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1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5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7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0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3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5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17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0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0" cstate="screen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9252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92966"/>
            <a:ext cx="7391401" cy="4495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1" y="6181725"/>
            <a:ext cx="10515600" cy="0"/>
          </a:xfrm>
          <a:prstGeom prst="line">
            <a:avLst/>
          </a:prstGeom>
          <a:ln w="19050">
            <a:solidFill>
              <a:srgbClr val="F652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O:\Sales or Marketing\Marketing\2019 Material\Report\townhall meeting\brand1.png"/>
          <p:cNvPicPr>
            <a:picLocks noChangeAspect="1" noChangeArrowheads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981" y="6325181"/>
            <a:ext cx="1512000" cy="329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11637256" y="6497028"/>
            <a:ext cx="5324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DF555-6951-4472-964E-DC447EC1FBF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TextBox 5"/>
          <p:cNvSpPr txBox="1"/>
          <p:nvPr userDrawn="1"/>
        </p:nvSpPr>
        <p:spPr>
          <a:xfrm>
            <a:off x="8178016" y="6374455"/>
            <a:ext cx="3268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OTIS ELECTRIC</a:t>
            </a:r>
            <a:r>
              <a:rPr lang="en-US" sz="1200" baseline="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PROPRIETARY AND CONFIDENTIAL</a:t>
            </a: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767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5" r:id="rId4"/>
    <p:sldLayoutId id="2147483684" r:id="rId5"/>
    <p:sldLayoutId id="2147483686" r:id="rId6"/>
    <p:sldLayoutId id="2147483687" r:id="rId7"/>
    <p:sldLayoutId id="2147483690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5" rtl="0" eaLnBrk="1" latinLnBrk="0" hangingPunct="1">
        <a:lnSpc>
          <a:spcPct val="90000"/>
        </a:lnSpc>
        <a:spcBef>
          <a:spcPct val="0"/>
        </a:spcBef>
        <a:buNone/>
        <a:defRPr sz="3200" b="1" kern="1200" cap="all" baseline="0">
          <a:solidFill>
            <a:srgbClr val="2E1A47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1" indent="-228601" algn="l" defTabSz="914405" rtl="0" eaLnBrk="1" latinLnBrk="0" hangingPunct="1">
        <a:lnSpc>
          <a:spcPct val="100000"/>
        </a:lnSpc>
        <a:spcBef>
          <a:spcPts val="1000"/>
        </a:spcBef>
        <a:buClr>
          <a:srgbClr val="F65275"/>
        </a:buClr>
        <a:buFont typeface="Wingdings" panose="05000000000000000000" pitchFamily="2" charset="2"/>
        <a:buChar char="§"/>
        <a:defRPr lang="en-US" sz="1400" kern="1200" baseline="0" dirty="0" smtClean="0">
          <a:solidFill>
            <a:srgbClr val="2E1A47"/>
          </a:solidFill>
          <a:latin typeface="Century Gothic" panose="020B0502020202020204" pitchFamily="34" charset="0"/>
          <a:ea typeface="+mn-ea"/>
          <a:cs typeface="+mn-cs"/>
        </a:defRPr>
      </a:lvl1pPr>
      <a:lvl2pPr marL="685804" indent="-228601" algn="l" defTabSz="914405" rtl="0" eaLnBrk="1" latinLnBrk="0" hangingPunct="1">
        <a:lnSpc>
          <a:spcPct val="100000"/>
        </a:lnSpc>
        <a:spcBef>
          <a:spcPts val="500"/>
        </a:spcBef>
        <a:buClr>
          <a:srgbClr val="F65275"/>
        </a:buClr>
        <a:buFont typeface="Century Gothic" panose="020B0502020202020204" pitchFamily="34" charset="0"/>
        <a:buChar char="–"/>
        <a:defRPr lang="en-US" sz="1400" kern="1200" baseline="0" dirty="0" smtClean="0">
          <a:solidFill>
            <a:srgbClr val="2E1A47"/>
          </a:solidFill>
          <a:latin typeface="Century Gothic" panose="020B0502020202020204" pitchFamily="34" charset="0"/>
          <a:ea typeface="+mn-ea"/>
          <a:cs typeface="+mn-cs"/>
        </a:defRPr>
      </a:lvl2pPr>
      <a:lvl3pPr marL="1200157" indent="-285752" algn="l" defTabSz="914405" rtl="0" eaLnBrk="1" latinLnBrk="0" hangingPunct="1">
        <a:lnSpc>
          <a:spcPct val="100000"/>
        </a:lnSpc>
        <a:spcBef>
          <a:spcPts val="500"/>
        </a:spcBef>
        <a:buClr>
          <a:srgbClr val="F65275"/>
        </a:buClr>
        <a:buFont typeface="Wingdings" panose="05000000000000000000" pitchFamily="2" charset="2"/>
        <a:buChar char="§"/>
        <a:defRPr lang="en-US" sz="1400" kern="1200" baseline="0" dirty="0" smtClean="0">
          <a:solidFill>
            <a:srgbClr val="2E1A47"/>
          </a:solidFill>
          <a:latin typeface="Century Gothic" panose="020B0502020202020204" pitchFamily="34" charset="0"/>
          <a:ea typeface="+mn-ea"/>
          <a:cs typeface="+mn-cs"/>
        </a:defRPr>
      </a:lvl3pPr>
      <a:lvl4pPr marL="1600209" indent="-228601" algn="l" defTabSz="914405" rtl="0" eaLnBrk="1" latinLnBrk="0" hangingPunct="1">
        <a:lnSpc>
          <a:spcPct val="100000"/>
        </a:lnSpc>
        <a:spcBef>
          <a:spcPts val="500"/>
        </a:spcBef>
        <a:buClr>
          <a:srgbClr val="F65275"/>
        </a:buClr>
        <a:buFont typeface="Century Gothic" panose="020B0502020202020204" pitchFamily="34" charset="0"/>
        <a:buChar char="–"/>
        <a:defRPr lang="en-US" sz="1400" kern="1200" baseline="0" dirty="0" smtClean="0">
          <a:solidFill>
            <a:srgbClr val="2E1A47"/>
          </a:solidFill>
          <a:latin typeface="Century Gothic" panose="020B0502020202020204" pitchFamily="34" charset="0"/>
          <a:ea typeface="+mn-ea"/>
          <a:cs typeface="+mn-cs"/>
        </a:defRPr>
      </a:lvl4pPr>
      <a:lvl5pPr marL="2057411" indent="-228601" algn="l" defTabSz="914405" rtl="0" eaLnBrk="1" latinLnBrk="0" hangingPunct="1">
        <a:lnSpc>
          <a:spcPct val="100000"/>
        </a:lnSpc>
        <a:spcBef>
          <a:spcPts val="500"/>
        </a:spcBef>
        <a:buClr>
          <a:srgbClr val="F65275"/>
        </a:buClr>
        <a:buFont typeface="Century Gothic" panose="020B0502020202020204" pitchFamily="34" charset="0"/>
        <a:buChar char="›"/>
        <a:defRPr lang="en-US" sz="1400" kern="1200" baseline="0" dirty="0">
          <a:solidFill>
            <a:srgbClr val="2E1A47"/>
          </a:solidFill>
          <a:latin typeface="Century Gothic" panose="020B0502020202020204" pitchFamily="34" charset="0"/>
          <a:ea typeface="+mn-ea"/>
          <a:cs typeface="+mn-cs"/>
        </a:defRPr>
      </a:lvl5pPr>
      <a:lvl6pPr marL="2514613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6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19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1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5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7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0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3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5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17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0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E1A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9252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92966"/>
            <a:ext cx="7391401" cy="4495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01" y="6181725"/>
            <a:ext cx="10515600" cy="0"/>
          </a:xfrm>
          <a:prstGeom prst="line">
            <a:avLst/>
          </a:prstGeom>
          <a:ln w="19050">
            <a:solidFill>
              <a:srgbClr val="F652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76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5221" y="6311027"/>
            <a:ext cx="1512000" cy="329256"/>
          </a:xfrm>
          <a:prstGeom prst="rect">
            <a:avLst/>
          </a:prstGeom>
        </p:spPr>
      </p:pic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11637263" y="6482962"/>
            <a:ext cx="5324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4B52997-038C-455F-A2A8-CECAB4AB46F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4" name="TextBox 5"/>
          <p:cNvSpPr txBox="1"/>
          <p:nvPr userDrawn="1"/>
        </p:nvSpPr>
        <p:spPr>
          <a:xfrm>
            <a:off x="8178016" y="6374455"/>
            <a:ext cx="3268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OTIS ELECTRIC</a:t>
            </a:r>
            <a:r>
              <a:rPr lang="en-US" sz="1200" baseline="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PROPRIETARY AND CONFIDENTIAL</a:t>
            </a: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712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</p:sldLayoutIdLst>
  <p:hf hdr="0" ftr="0" dt="0"/>
  <p:txStyles>
    <p:titleStyle>
      <a:lvl1pPr algn="l" defTabSz="914405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bg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1" indent="-228601" algn="l" defTabSz="914405" rtl="0" eaLnBrk="1" latinLnBrk="0" hangingPunct="1">
        <a:lnSpc>
          <a:spcPct val="100000"/>
        </a:lnSpc>
        <a:spcBef>
          <a:spcPts val="1000"/>
        </a:spcBef>
        <a:buClr>
          <a:srgbClr val="F65275"/>
        </a:buClr>
        <a:buFont typeface="Wingdings" panose="05000000000000000000" pitchFamily="2" charset="2"/>
        <a:buChar char="§"/>
        <a:defRPr sz="1400" kern="1200">
          <a:solidFill>
            <a:schemeClr val="bg1"/>
          </a:solidFill>
          <a:latin typeface="Century Gothic" panose="020B0502020202020204" pitchFamily="34" charset="0"/>
          <a:ea typeface="+mn-ea"/>
          <a:cs typeface="+mn-cs"/>
        </a:defRPr>
      </a:lvl1pPr>
      <a:lvl2pPr marL="685804" indent="-228601" algn="l" defTabSz="914405" rtl="0" eaLnBrk="1" latinLnBrk="0" hangingPunct="1">
        <a:lnSpc>
          <a:spcPct val="100000"/>
        </a:lnSpc>
        <a:spcBef>
          <a:spcPts val="500"/>
        </a:spcBef>
        <a:buClr>
          <a:srgbClr val="F65275"/>
        </a:buClr>
        <a:buFont typeface="Century Gothic" panose="020B0502020202020204" pitchFamily="34" charset="0"/>
        <a:buChar char="–"/>
        <a:defRPr sz="1400" kern="1200">
          <a:solidFill>
            <a:schemeClr val="bg1"/>
          </a:solidFill>
          <a:latin typeface="Century Gothic" panose="020B0502020202020204" pitchFamily="34" charset="0"/>
          <a:ea typeface="+mn-ea"/>
          <a:cs typeface="+mn-cs"/>
        </a:defRPr>
      </a:lvl2pPr>
      <a:lvl3pPr marL="1143006" indent="-228601" algn="l" defTabSz="914405" rtl="0" eaLnBrk="1" latinLnBrk="0" hangingPunct="1">
        <a:lnSpc>
          <a:spcPct val="100000"/>
        </a:lnSpc>
        <a:spcBef>
          <a:spcPts val="500"/>
        </a:spcBef>
        <a:buClr>
          <a:srgbClr val="F65275"/>
        </a:buClr>
        <a:buFont typeface="Wingdings" panose="05000000000000000000" pitchFamily="2" charset="2"/>
        <a:buChar char="§"/>
        <a:defRPr sz="1400" kern="1200">
          <a:solidFill>
            <a:schemeClr val="bg1"/>
          </a:solidFill>
          <a:latin typeface="Century Gothic" panose="020B0502020202020204" pitchFamily="34" charset="0"/>
          <a:ea typeface="+mn-ea"/>
          <a:cs typeface="+mn-cs"/>
        </a:defRPr>
      </a:lvl3pPr>
      <a:lvl4pPr marL="1600209" indent="-228601" algn="l" defTabSz="914405" rtl="0" eaLnBrk="1" latinLnBrk="0" hangingPunct="1">
        <a:lnSpc>
          <a:spcPct val="100000"/>
        </a:lnSpc>
        <a:spcBef>
          <a:spcPts val="500"/>
        </a:spcBef>
        <a:buClr>
          <a:srgbClr val="F65275"/>
        </a:buClr>
        <a:buFont typeface="Century Gothic" panose="020B0502020202020204" pitchFamily="34" charset="0"/>
        <a:buChar char="–"/>
        <a:defRPr sz="1400" kern="1200">
          <a:solidFill>
            <a:schemeClr val="bg1"/>
          </a:solidFill>
          <a:latin typeface="Century Gothic" panose="020B0502020202020204" pitchFamily="34" charset="0"/>
          <a:ea typeface="+mn-ea"/>
          <a:cs typeface="+mn-cs"/>
        </a:defRPr>
      </a:lvl4pPr>
      <a:lvl5pPr marL="2057411" indent="-228601" algn="l" defTabSz="914405" rtl="0" eaLnBrk="1" latinLnBrk="0" hangingPunct="1">
        <a:lnSpc>
          <a:spcPct val="100000"/>
        </a:lnSpc>
        <a:spcBef>
          <a:spcPts val="500"/>
        </a:spcBef>
        <a:buClr>
          <a:srgbClr val="F65275"/>
        </a:buClr>
        <a:buFont typeface="Century Gothic" panose="020B0502020202020204" pitchFamily="34" charset="0"/>
        <a:buChar char="›"/>
        <a:defRPr sz="1400" kern="1200">
          <a:solidFill>
            <a:schemeClr val="bg1"/>
          </a:solidFill>
          <a:latin typeface="Century Gothic" panose="020B0502020202020204" pitchFamily="34" charset="0"/>
          <a:ea typeface="+mn-ea"/>
          <a:cs typeface="+mn-cs"/>
        </a:defRPr>
      </a:lvl5pPr>
      <a:lvl6pPr marL="2514613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6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19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1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5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7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0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3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5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17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0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0" cstate="screen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9252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92966"/>
            <a:ext cx="7391401" cy="4495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6181725"/>
            <a:ext cx="10515600" cy="0"/>
          </a:xfrm>
          <a:prstGeom prst="line">
            <a:avLst/>
          </a:prstGeom>
          <a:ln w="19050">
            <a:solidFill>
              <a:srgbClr val="F652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5"/>
          <p:cNvSpPr txBox="1"/>
          <p:nvPr userDrawn="1"/>
        </p:nvSpPr>
        <p:spPr>
          <a:xfrm>
            <a:off x="8178016" y="6374455"/>
            <a:ext cx="3268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OTIS ELECTRIC</a:t>
            </a:r>
            <a:r>
              <a:rPr lang="en-US" sz="1200" baseline="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1200" dirty="0" smtClean="0">
                <a:solidFill>
                  <a:schemeClr val="bg2">
                    <a:lumMod val="50000"/>
                  </a:schemeClr>
                </a:solidFill>
              </a:rPr>
              <a:t>PROPRIETARY AND CONFIDENTIAL</a:t>
            </a:r>
            <a:endParaRPr lang="en-US" sz="12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1" name="Picture 2" descr="O:\Sales or Marketing\Marketing\2019 Material\Report\townhall meeting\brand1.png"/>
          <p:cNvPicPr>
            <a:picLocks noChangeAspect="1" noChangeArrowheads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981" y="6325181"/>
            <a:ext cx="1512000" cy="329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24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5" rtl="0" eaLnBrk="1" latinLnBrk="0" hangingPunct="1">
        <a:lnSpc>
          <a:spcPct val="90000"/>
        </a:lnSpc>
        <a:spcBef>
          <a:spcPct val="0"/>
        </a:spcBef>
        <a:buNone/>
        <a:defRPr sz="3200" b="1" kern="1200" cap="all" baseline="0">
          <a:solidFill>
            <a:srgbClr val="2E1A47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1" indent="-228601" algn="l" defTabSz="914405" rtl="0" eaLnBrk="1" latinLnBrk="0" hangingPunct="1">
        <a:lnSpc>
          <a:spcPct val="100000"/>
        </a:lnSpc>
        <a:spcBef>
          <a:spcPts val="1000"/>
        </a:spcBef>
        <a:buClr>
          <a:srgbClr val="F65275"/>
        </a:buClr>
        <a:buFont typeface="Wingdings" panose="05000000000000000000" pitchFamily="2" charset="2"/>
        <a:buChar char="§"/>
        <a:defRPr lang="en-US" sz="1400" kern="1200" baseline="0" dirty="0" smtClean="0">
          <a:solidFill>
            <a:srgbClr val="2E1A47"/>
          </a:solidFill>
          <a:latin typeface="Century Gothic" panose="020B0502020202020204" pitchFamily="34" charset="0"/>
          <a:ea typeface="+mn-ea"/>
          <a:cs typeface="+mn-cs"/>
        </a:defRPr>
      </a:lvl1pPr>
      <a:lvl2pPr marL="685804" indent="-228601" algn="l" defTabSz="914405" rtl="0" eaLnBrk="1" latinLnBrk="0" hangingPunct="1">
        <a:lnSpc>
          <a:spcPct val="100000"/>
        </a:lnSpc>
        <a:spcBef>
          <a:spcPts val="500"/>
        </a:spcBef>
        <a:buClr>
          <a:srgbClr val="F65275"/>
        </a:buClr>
        <a:buFont typeface="Century Gothic" panose="020B0502020202020204" pitchFamily="34" charset="0"/>
        <a:buChar char="–"/>
        <a:defRPr lang="en-US" sz="1400" kern="1200" baseline="0" dirty="0" smtClean="0">
          <a:solidFill>
            <a:srgbClr val="2E1A47"/>
          </a:solidFill>
          <a:latin typeface="Century Gothic" panose="020B0502020202020204" pitchFamily="34" charset="0"/>
          <a:ea typeface="+mn-ea"/>
          <a:cs typeface="+mn-cs"/>
        </a:defRPr>
      </a:lvl2pPr>
      <a:lvl3pPr marL="1200157" indent="-285752" algn="l" defTabSz="914405" rtl="0" eaLnBrk="1" latinLnBrk="0" hangingPunct="1">
        <a:lnSpc>
          <a:spcPct val="100000"/>
        </a:lnSpc>
        <a:spcBef>
          <a:spcPts val="500"/>
        </a:spcBef>
        <a:buClr>
          <a:srgbClr val="F65275"/>
        </a:buClr>
        <a:buFont typeface="Wingdings" panose="05000000000000000000" pitchFamily="2" charset="2"/>
        <a:buChar char="§"/>
        <a:defRPr lang="en-US" sz="1400" kern="1200" baseline="0" dirty="0" smtClean="0">
          <a:solidFill>
            <a:srgbClr val="2E1A47"/>
          </a:solidFill>
          <a:latin typeface="Century Gothic" panose="020B0502020202020204" pitchFamily="34" charset="0"/>
          <a:ea typeface="+mn-ea"/>
          <a:cs typeface="+mn-cs"/>
        </a:defRPr>
      </a:lvl3pPr>
      <a:lvl4pPr marL="1600209" indent="-228601" algn="l" defTabSz="914405" rtl="0" eaLnBrk="1" latinLnBrk="0" hangingPunct="1">
        <a:lnSpc>
          <a:spcPct val="100000"/>
        </a:lnSpc>
        <a:spcBef>
          <a:spcPts val="500"/>
        </a:spcBef>
        <a:buClr>
          <a:srgbClr val="F65275"/>
        </a:buClr>
        <a:buFont typeface="Century Gothic" panose="020B0502020202020204" pitchFamily="34" charset="0"/>
        <a:buChar char="–"/>
        <a:defRPr lang="en-US" sz="1400" kern="1200" baseline="0" dirty="0" smtClean="0">
          <a:solidFill>
            <a:srgbClr val="2E1A47"/>
          </a:solidFill>
          <a:latin typeface="Century Gothic" panose="020B0502020202020204" pitchFamily="34" charset="0"/>
          <a:ea typeface="+mn-ea"/>
          <a:cs typeface="+mn-cs"/>
        </a:defRPr>
      </a:lvl4pPr>
      <a:lvl5pPr marL="2057411" indent="-228601" algn="l" defTabSz="914405" rtl="0" eaLnBrk="1" latinLnBrk="0" hangingPunct="1">
        <a:lnSpc>
          <a:spcPct val="100000"/>
        </a:lnSpc>
        <a:spcBef>
          <a:spcPts val="500"/>
        </a:spcBef>
        <a:buClr>
          <a:srgbClr val="F65275"/>
        </a:buClr>
        <a:buFont typeface="Century Gothic" panose="020B0502020202020204" pitchFamily="34" charset="0"/>
        <a:buChar char="›"/>
        <a:defRPr lang="en-US" sz="1400" kern="1200" baseline="0" dirty="0">
          <a:solidFill>
            <a:srgbClr val="2E1A47"/>
          </a:solidFill>
          <a:latin typeface="Century Gothic" panose="020B0502020202020204" pitchFamily="34" charset="0"/>
          <a:ea typeface="+mn-ea"/>
          <a:cs typeface="+mn-cs"/>
        </a:defRPr>
      </a:lvl5pPr>
      <a:lvl6pPr marL="2514613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6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19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1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5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7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0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3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5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17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0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4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1" indent="-228601" algn="l" defTabSz="91440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4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6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9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11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3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6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19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1" indent="-228601" algn="l" defTabSz="91440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5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7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0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3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5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17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0" algn="l" defTabSz="9144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服务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zh-CN" altLang="en-US" dirty="0" smtClean="0"/>
              <a:t>原网站：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F555-6951-4472-964E-DC447EC1FBF3}" type="slidenum">
              <a:rPr lang="en-US" altLang="zh-CN" smtClean="0"/>
              <a:pPr/>
              <a:t>0</a:t>
            </a:fld>
            <a:endParaRPr lang="en-US" altLang="zh-CN"/>
          </a:p>
        </p:txBody>
      </p:sp>
      <p:sp>
        <p:nvSpPr>
          <p:cNvPr id="6" name="文本占位符 3"/>
          <p:cNvSpPr txBox="1">
            <a:spLocks/>
          </p:cNvSpPr>
          <p:nvPr/>
        </p:nvSpPr>
        <p:spPr>
          <a:xfrm>
            <a:off x="375705" y="4113288"/>
            <a:ext cx="3054928" cy="185152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1" indent="-228601" algn="l" defTabSz="914405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F65275"/>
              </a:buClr>
              <a:buFont typeface="Wingdings" panose="05000000000000000000" pitchFamily="2" charset="2"/>
              <a:buChar char="§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4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–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200157" indent="-285752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Wingdings" panose="05000000000000000000" pitchFamily="2" charset="2"/>
              <a:buChar char="§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9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–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11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›"/>
              <a:defRPr lang="en-US" sz="1400" kern="1200" baseline="0" dirty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13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6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19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1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>
                <a:solidFill>
                  <a:schemeClr val="accent2"/>
                </a:solidFill>
              </a:rPr>
              <a:t>为您的设备保驾护航</a:t>
            </a:r>
          </a:p>
          <a:p>
            <a:r>
              <a:rPr lang="en-US" altLang="zh-CN" dirty="0">
                <a:solidFill>
                  <a:schemeClr val="bg1"/>
                </a:solidFill>
              </a:rPr>
              <a:t>OTIS CONNECT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7" name="文本占位符 3"/>
          <p:cNvSpPr txBox="1">
            <a:spLocks/>
          </p:cNvSpPr>
          <p:nvPr/>
        </p:nvSpPr>
        <p:spPr>
          <a:xfrm>
            <a:off x="3430633" y="4113288"/>
            <a:ext cx="2784763" cy="185152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1" indent="-228601" algn="l" defTabSz="914405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F65275"/>
              </a:buClr>
              <a:buFont typeface="Wingdings" panose="05000000000000000000" pitchFamily="2" charset="2"/>
              <a:buChar char="§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4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–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200157" indent="-285752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Wingdings" panose="05000000000000000000" pitchFamily="2" charset="2"/>
              <a:buChar char="§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9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–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11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›"/>
              <a:defRPr lang="en-US" sz="1400" kern="1200" baseline="0" dirty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13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6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19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1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>
                <a:solidFill>
                  <a:schemeClr val="accent2"/>
                </a:solidFill>
              </a:rPr>
              <a:t>为您提供专业服务</a:t>
            </a:r>
            <a:endParaRPr lang="en-US" altLang="zh-CN" dirty="0" smtClean="0">
              <a:solidFill>
                <a:schemeClr val="accent2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标准</a:t>
            </a:r>
            <a:r>
              <a:rPr lang="zh-CN" altLang="en-US" dirty="0" smtClean="0">
                <a:solidFill>
                  <a:schemeClr val="bg1"/>
                </a:solidFill>
              </a:rPr>
              <a:t>服务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白金</a:t>
            </a:r>
            <a:r>
              <a:rPr lang="zh-CN" altLang="en-US" dirty="0" smtClean="0">
                <a:solidFill>
                  <a:schemeClr val="bg1"/>
                </a:solidFill>
              </a:rPr>
              <a:t>服务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轨道交通</a:t>
            </a:r>
            <a:r>
              <a:rPr lang="zh-CN" altLang="en-US" dirty="0" smtClean="0">
                <a:solidFill>
                  <a:schemeClr val="bg1"/>
                </a:solidFill>
              </a:rPr>
              <a:t>服务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定制</a:t>
            </a:r>
            <a:r>
              <a:rPr lang="zh-CN" altLang="en-US" dirty="0" smtClean="0">
                <a:solidFill>
                  <a:schemeClr val="bg1"/>
                </a:solidFill>
              </a:rPr>
              <a:t>化服务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 smtClean="0">
                <a:solidFill>
                  <a:schemeClr val="bg1"/>
                </a:solidFill>
              </a:rPr>
              <a:t>预防性服务</a:t>
            </a:r>
            <a:endParaRPr lang="en-US" altLang="zh-CN" dirty="0">
              <a:solidFill>
                <a:schemeClr val="bg1"/>
              </a:solidFill>
            </a:endParaRPr>
          </a:p>
        </p:txBody>
      </p:sp>
      <p:sp>
        <p:nvSpPr>
          <p:cNvPr id="8" name="文本占位符 3"/>
          <p:cNvSpPr txBox="1">
            <a:spLocks/>
          </p:cNvSpPr>
          <p:nvPr/>
        </p:nvSpPr>
        <p:spPr>
          <a:xfrm>
            <a:off x="6215396" y="4114154"/>
            <a:ext cx="3054928" cy="1850659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1" indent="-228601" algn="l" defTabSz="914405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F65275"/>
              </a:buClr>
              <a:buFont typeface="Wingdings" panose="05000000000000000000" pitchFamily="2" charset="2"/>
              <a:buChar char="§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4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–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200157" indent="-285752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Wingdings" panose="05000000000000000000" pitchFamily="2" charset="2"/>
              <a:buChar char="§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9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–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11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›"/>
              <a:defRPr lang="en-US" sz="1400" kern="1200" baseline="0" dirty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13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6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19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1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>
                <a:solidFill>
                  <a:schemeClr val="accent2"/>
                </a:solidFill>
              </a:rPr>
              <a:t>为您提供用心</a:t>
            </a:r>
            <a:r>
              <a:rPr lang="zh-CN" altLang="en-US" dirty="0" smtClean="0">
                <a:solidFill>
                  <a:schemeClr val="accent2"/>
                </a:solidFill>
              </a:rPr>
              <a:t>服务</a:t>
            </a:r>
            <a:endParaRPr lang="en-US" altLang="zh-CN" dirty="0" smtClean="0">
              <a:solidFill>
                <a:schemeClr val="accent2"/>
              </a:solidFill>
            </a:endParaRPr>
          </a:p>
          <a:p>
            <a:r>
              <a:rPr lang="zh-CN" altLang="en-US" dirty="0" smtClean="0">
                <a:solidFill>
                  <a:schemeClr val="bg1"/>
                </a:solidFill>
              </a:rPr>
              <a:t>服务数字化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 smtClean="0">
                <a:solidFill>
                  <a:schemeClr val="bg1"/>
                </a:solidFill>
              </a:rPr>
              <a:t>服务网络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 smtClean="0">
                <a:solidFill>
                  <a:schemeClr val="bg1"/>
                </a:solidFill>
              </a:rPr>
              <a:t>客户关怀中心</a:t>
            </a:r>
          </a:p>
        </p:txBody>
      </p:sp>
      <p:sp>
        <p:nvSpPr>
          <p:cNvPr id="9" name="文本占位符 3"/>
          <p:cNvSpPr txBox="1">
            <a:spLocks/>
          </p:cNvSpPr>
          <p:nvPr/>
        </p:nvSpPr>
        <p:spPr>
          <a:xfrm>
            <a:off x="9187194" y="4114154"/>
            <a:ext cx="2797556" cy="1850659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1" indent="-228601" algn="l" defTabSz="914405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F65275"/>
              </a:buClr>
              <a:buFont typeface="Wingdings" panose="05000000000000000000" pitchFamily="2" charset="2"/>
              <a:buChar char="§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4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–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200157" indent="-285752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Wingdings" panose="05000000000000000000" pitchFamily="2" charset="2"/>
              <a:buChar char="§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9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–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11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›"/>
              <a:defRPr lang="en-US" sz="1400" kern="1200" baseline="0" dirty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13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6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19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1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>
                <a:solidFill>
                  <a:schemeClr val="accent2"/>
                </a:solidFill>
              </a:rPr>
              <a:t>为您提供卓越</a:t>
            </a:r>
            <a:r>
              <a:rPr lang="zh-CN" altLang="en-US" dirty="0" smtClean="0">
                <a:solidFill>
                  <a:schemeClr val="accent2"/>
                </a:solidFill>
              </a:rPr>
              <a:t>服务</a:t>
            </a:r>
            <a:endParaRPr lang="en-US" altLang="zh-CN" dirty="0" smtClean="0">
              <a:solidFill>
                <a:schemeClr val="accent2"/>
              </a:solidFill>
            </a:endParaRPr>
          </a:p>
          <a:p>
            <a:r>
              <a:rPr lang="zh-CN" altLang="en-US" dirty="0" smtClean="0">
                <a:solidFill>
                  <a:schemeClr val="bg1"/>
                </a:solidFill>
              </a:rPr>
              <a:t>服务足迹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 smtClean="0">
                <a:solidFill>
                  <a:schemeClr val="bg1"/>
                </a:solidFill>
              </a:rPr>
              <a:t>八大承诺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>
                <a:solidFill>
                  <a:schemeClr val="bg1"/>
                </a:solidFill>
              </a:rPr>
              <a:t>优秀</a:t>
            </a:r>
            <a:r>
              <a:rPr lang="zh-CN" altLang="en-US" dirty="0" smtClean="0">
                <a:solidFill>
                  <a:schemeClr val="bg1"/>
                </a:solidFill>
              </a:rPr>
              <a:t>员工事迹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04" y="1744050"/>
            <a:ext cx="11609045" cy="1673598"/>
          </a:xfrm>
          <a:prstGeom prst="rect">
            <a:avLst/>
          </a:prstGeom>
        </p:spPr>
      </p:pic>
      <p:sp>
        <p:nvSpPr>
          <p:cNvPr id="11" name="文本占位符 2"/>
          <p:cNvSpPr>
            <a:spLocks noGrp="1"/>
          </p:cNvSpPr>
          <p:nvPr>
            <p:ph type="body" sz="quarter" idx="11"/>
          </p:nvPr>
        </p:nvSpPr>
        <p:spPr>
          <a:xfrm>
            <a:off x="838200" y="3711316"/>
            <a:ext cx="5943600" cy="342900"/>
          </a:xfrm>
        </p:spPr>
        <p:txBody>
          <a:bodyPr/>
          <a:lstStyle/>
          <a:p>
            <a:r>
              <a:rPr lang="zh-CN" altLang="en-US" dirty="0"/>
              <a:t>改动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0775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现代化改造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>
          <a:xfrm>
            <a:off x="838200" y="3837910"/>
            <a:ext cx="5943600" cy="342900"/>
          </a:xfrm>
        </p:spPr>
        <p:txBody>
          <a:bodyPr/>
          <a:lstStyle/>
          <a:p>
            <a:r>
              <a:rPr lang="zh-CN" altLang="en-US" dirty="0" smtClean="0"/>
              <a:t>改动：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0"/>
          </p:nvPr>
        </p:nvSpPr>
        <p:spPr>
          <a:xfrm>
            <a:off x="591978" y="4197128"/>
            <a:ext cx="2860963" cy="1813694"/>
          </a:xfrm>
          <a:solidFill>
            <a:schemeClr val="tx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chemeClr val="accent2"/>
                </a:solidFill>
              </a:rPr>
              <a:t>升级您的电梯 </a:t>
            </a:r>
            <a:endParaRPr lang="en-US" altLang="zh-CN" dirty="0">
              <a:solidFill>
                <a:schemeClr val="accent2"/>
              </a:solidFill>
            </a:endParaRPr>
          </a:p>
          <a:p>
            <a:r>
              <a:rPr lang="en-US" altLang="zh-CN" dirty="0">
                <a:solidFill>
                  <a:schemeClr val="bg1"/>
                </a:solidFill>
              </a:rPr>
              <a:t>G</a:t>
            </a:r>
            <a:r>
              <a:rPr lang="en-US" altLang="zh-CN" dirty="0" smtClean="0">
                <a:solidFill>
                  <a:schemeClr val="bg1"/>
                </a:solidFill>
              </a:rPr>
              <a:t>en2</a:t>
            </a:r>
            <a:r>
              <a:rPr lang="en-US" altLang="zh-CN" dirty="0">
                <a:solidFill>
                  <a:schemeClr val="bg1"/>
                </a:solidFill>
              </a:rPr>
              <a:t>@</a:t>
            </a:r>
            <a:r>
              <a:rPr lang="zh-CN" altLang="en-US" dirty="0">
                <a:solidFill>
                  <a:schemeClr val="bg1"/>
                </a:solidFill>
              </a:rPr>
              <a:t>现代化改造</a:t>
            </a:r>
            <a:endParaRPr lang="en-US" altLang="zh-CN" dirty="0">
              <a:solidFill>
                <a:schemeClr val="bg1"/>
              </a:solidFill>
            </a:endParaRPr>
          </a:p>
          <a:p>
            <a:r>
              <a:rPr lang="en-US" altLang="zh-CN" dirty="0" err="1" smtClean="0">
                <a:solidFill>
                  <a:schemeClr val="bg1"/>
                </a:solidFill>
              </a:rPr>
              <a:t>SkyRise</a:t>
            </a:r>
            <a:r>
              <a:rPr lang="en-US" altLang="zh-CN" dirty="0">
                <a:solidFill>
                  <a:schemeClr val="bg1"/>
                </a:solidFill>
              </a:rPr>
              <a:t>@</a:t>
            </a:r>
            <a:r>
              <a:rPr lang="zh-CN" altLang="en-US" dirty="0">
                <a:solidFill>
                  <a:schemeClr val="bg1"/>
                </a:solidFill>
              </a:rPr>
              <a:t>现代化改造</a:t>
            </a:r>
            <a:endParaRPr lang="en-US" altLang="zh-CN" dirty="0">
              <a:solidFill>
                <a:schemeClr val="bg1"/>
              </a:solidFill>
            </a:endParaRPr>
          </a:p>
          <a:p>
            <a:r>
              <a:rPr lang="en-US" altLang="zh-CN" dirty="0" err="1" smtClean="0">
                <a:solidFill>
                  <a:schemeClr val="bg1"/>
                </a:solidFill>
              </a:rPr>
              <a:t>Regen</a:t>
            </a:r>
            <a:r>
              <a:rPr lang="en-US" altLang="zh-CN" dirty="0" smtClean="0">
                <a:solidFill>
                  <a:schemeClr val="bg1"/>
                </a:solidFill>
              </a:rPr>
              <a:t>@</a:t>
            </a:r>
            <a:r>
              <a:rPr lang="zh-CN" altLang="en-US" dirty="0">
                <a:solidFill>
                  <a:schemeClr val="bg1"/>
                </a:solidFill>
              </a:rPr>
              <a:t>现代化</a:t>
            </a:r>
            <a:r>
              <a:rPr lang="zh-CN" altLang="en-US" dirty="0" smtClean="0">
                <a:solidFill>
                  <a:schemeClr val="bg1"/>
                </a:solidFill>
              </a:rPr>
              <a:t>改造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 smtClean="0">
                <a:solidFill>
                  <a:schemeClr val="bg1"/>
                </a:solidFill>
              </a:rPr>
              <a:t>成功案例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F555-6951-4472-964E-DC447EC1FBF3}" type="slidenum">
              <a:rPr lang="en-US" altLang="zh-CN" smtClean="0"/>
              <a:pPr/>
              <a:t>1</a:t>
            </a:fld>
            <a:endParaRPr lang="en-US" altLang="zh-CN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9" t="19056" r="47" b="-1042"/>
          <a:stretch/>
        </p:blipFill>
        <p:spPr>
          <a:xfrm>
            <a:off x="539720" y="1596579"/>
            <a:ext cx="11577745" cy="2180898"/>
          </a:xfrm>
          <a:prstGeom prst="rect">
            <a:avLst/>
          </a:prstGeom>
        </p:spPr>
      </p:pic>
      <p:sp>
        <p:nvSpPr>
          <p:cNvPr id="7" name="文本占位符 3"/>
          <p:cNvSpPr txBox="1">
            <a:spLocks/>
          </p:cNvSpPr>
          <p:nvPr/>
        </p:nvSpPr>
        <p:spPr>
          <a:xfrm>
            <a:off x="3452943" y="4197128"/>
            <a:ext cx="3089564" cy="1813694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1" indent="-228601" algn="l" defTabSz="914405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F65275"/>
              </a:buClr>
              <a:buFont typeface="Wingdings" panose="05000000000000000000" pitchFamily="2" charset="2"/>
              <a:buChar char="§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4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–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200157" indent="-285752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Wingdings" panose="05000000000000000000" pitchFamily="2" charset="2"/>
              <a:buChar char="§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9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–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11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›"/>
              <a:defRPr lang="en-US" sz="1400" kern="1200" baseline="0" dirty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13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6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19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1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>
                <a:solidFill>
                  <a:schemeClr val="accent2"/>
                </a:solidFill>
              </a:rPr>
              <a:t>升级您的电梯技术</a:t>
            </a:r>
          </a:p>
          <a:p>
            <a:r>
              <a:rPr lang="en-US" altLang="zh-CN" dirty="0" err="1" smtClean="0">
                <a:solidFill>
                  <a:schemeClr val="bg1"/>
                </a:solidFill>
              </a:rPr>
              <a:t>SmartGuide</a:t>
            </a:r>
            <a:r>
              <a:rPr lang="en-US" altLang="zh-CN" dirty="0" smtClean="0">
                <a:solidFill>
                  <a:schemeClr val="bg1"/>
                </a:solidFill>
              </a:rPr>
              <a:t>@</a:t>
            </a:r>
            <a:r>
              <a:rPr lang="zh-CN" altLang="en-US" dirty="0" smtClean="0">
                <a:solidFill>
                  <a:schemeClr val="bg1"/>
                </a:solidFill>
              </a:rPr>
              <a:t>现代化改造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en-US" altLang="zh-CN" dirty="0">
                <a:solidFill>
                  <a:schemeClr val="bg1"/>
                </a:solidFill>
              </a:rPr>
              <a:t>UCMP@</a:t>
            </a:r>
            <a:r>
              <a:rPr lang="zh-CN" altLang="en-US" dirty="0">
                <a:solidFill>
                  <a:schemeClr val="bg1"/>
                </a:solidFill>
              </a:rPr>
              <a:t>现代化</a:t>
            </a:r>
            <a:r>
              <a:rPr lang="zh-CN" altLang="en-US" dirty="0" smtClean="0">
                <a:solidFill>
                  <a:schemeClr val="bg1"/>
                </a:solidFill>
              </a:rPr>
              <a:t>改造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en-US" altLang="zh-CN" dirty="0" smtClean="0">
                <a:solidFill>
                  <a:schemeClr val="bg1"/>
                </a:solidFill>
              </a:rPr>
              <a:t>ARED</a:t>
            </a:r>
            <a:r>
              <a:rPr lang="en-US" altLang="zh-CN" dirty="0">
                <a:solidFill>
                  <a:schemeClr val="bg1"/>
                </a:solidFill>
              </a:rPr>
              <a:t>@</a:t>
            </a:r>
            <a:r>
              <a:rPr lang="zh-CN" altLang="en-US" dirty="0">
                <a:solidFill>
                  <a:schemeClr val="bg1"/>
                </a:solidFill>
              </a:rPr>
              <a:t>现代化</a:t>
            </a:r>
            <a:r>
              <a:rPr lang="zh-CN" altLang="en-US" dirty="0" smtClean="0">
                <a:solidFill>
                  <a:schemeClr val="bg1"/>
                </a:solidFill>
              </a:rPr>
              <a:t>改造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en-US" altLang="zh-CN" dirty="0" err="1">
                <a:solidFill>
                  <a:schemeClr val="bg1"/>
                </a:solidFill>
              </a:rPr>
              <a:t>Regim</a:t>
            </a:r>
            <a:r>
              <a:rPr lang="en-US" altLang="zh-CN" dirty="0">
                <a:solidFill>
                  <a:schemeClr val="bg1"/>
                </a:solidFill>
              </a:rPr>
              <a:t>@</a:t>
            </a:r>
            <a:r>
              <a:rPr lang="zh-CN" altLang="en-US" dirty="0">
                <a:solidFill>
                  <a:schemeClr val="bg1"/>
                </a:solidFill>
              </a:rPr>
              <a:t>现代化</a:t>
            </a:r>
            <a:r>
              <a:rPr lang="zh-CN" altLang="en-US" dirty="0" smtClean="0">
                <a:solidFill>
                  <a:schemeClr val="bg1"/>
                </a:solidFill>
              </a:rPr>
              <a:t>改造</a:t>
            </a:r>
            <a:endParaRPr lang="en-US" altLang="zh-CN" dirty="0">
              <a:solidFill>
                <a:schemeClr val="bg1"/>
              </a:solidFill>
            </a:endParaRPr>
          </a:p>
        </p:txBody>
      </p:sp>
      <p:sp>
        <p:nvSpPr>
          <p:cNvPr id="8" name="文本占位符 3"/>
          <p:cNvSpPr txBox="1">
            <a:spLocks/>
          </p:cNvSpPr>
          <p:nvPr/>
        </p:nvSpPr>
        <p:spPr>
          <a:xfrm>
            <a:off x="6542508" y="4197994"/>
            <a:ext cx="2860960" cy="181282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1" indent="-228601" algn="l" defTabSz="914405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F65275"/>
              </a:buClr>
              <a:buFont typeface="Wingdings" panose="05000000000000000000" pitchFamily="2" charset="2"/>
              <a:buChar char="§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4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–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200157" indent="-285752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Wingdings" panose="05000000000000000000" pitchFamily="2" charset="2"/>
              <a:buChar char="§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9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–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11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›"/>
              <a:defRPr lang="en-US" sz="1400" kern="1200" baseline="0" dirty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13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6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19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1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>
                <a:solidFill>
                  <a:schemeClr val="accent2"/>
                </a:solidFill>
              </a:rPr>
              <a:t>升级您的扶梯</a:t>
            </a:r>
            <a:endParaRPr lang="en-US" altLang="zh-CN" dirty="0" smtClean="0">
              <a:solidFill>
                <a:schemeClr val="accent2"/>
              </a:solidFill>
            </a:endParaRPr>
          </a:p>
          <a:p>
            <a:r>
              <a:rPr lang="zh-CN" altLang="en-US" dirty="0" smtClean="0">
                <a:solidFill>
                  <a:schemeClr val="bg1"/>
                </a:solidFill>
              </a:rPr>
              <a:t>吊装方案</a:t>
            </a:r>
            <a:r>
              <a:rPr lang="en-US" altLang="zh-CN" dirty="0" smtClean="0">
                <a:solidFill>
                  <a:schemeClr val="bg1"/>
                </a:solidFill>
              </a:rPr>
              <a:t>@</a:t>
            </a:r>
            <a:r>
              <a:rPr lang="zh-CN" altLang="en-US" dirty="0" smtClean="0">
                <a:solidFill>
                  <a:schemeClr val="bg1"/>
                </a:solidFill>
              </a:rPr>
              <a:t>现代化改造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 smtClean="0">
                <a:solidFill>
                  <a:schemeClr val="bg1"/>
                </a:solidFill>
              </a:rPr>
              <a:t>保留桁架</a:t>
            </a:r>
            <a:r>
              <a:rPr lang="en-US" altLang="zh-CN" dirty="0" smtClean="0">
                <a:solidFill>
                  <a:schemeClr val="bg1"/>
                </a:solidFill>
              </a:rPr>
              <a:t>@</a:t>
            </a:r>
            <a:r>
              <a:rPr lang="zh-CN" altLang="en-US" dirty="0" smtClean="0">
                <a:solidFill>
                  <a:schemeClr val="bg1"/>
                </a:solidFill>
              </a:rPr>
              <a:t>现代化改造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 smtClean="0">
                <a:solidFill>
                  <a:schemeClr val="bg1"/>
                </a:solidFill>
              </a:rPr>
              <a:t>成功案例</a:t>
            </a:r>
            <a:endParaRPr lang="en-US" altLang="zh-CN" dirty="0" smtClean="0">
              <a:solidFill>
                <a:schemeClr val="bg1"/>
              </a:solidFill>
            </a:endParaRPr>
          </a:p>
          <a:p>
            <a:endParaRPr lang="zh-CN" altLang="en-US" dirty="0" smtClean="0">
              <a:solidFill>
                <a:schemeClr val="bg1"/>
              </a:solidFill>
            </a:endParaRPr>
          </a:p>
        </p:txBody>
      </p:sp>
      <p:sp>
        <p:nvSpPr>
          <p:cNvPr id="9" name="文本占位符 3"/>
          <p:cNvSpPr txBox="1">
            <a:spLocks/>
          </p:cNvSpPr>
          <p:nvPr/>
        </p:nvSpPr>
        <p:spPr>
          <a:xfrm>
            <a:off x="9403467" y="4197994"/>
            <a:ext cx="2713998" cy="181282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1" indent="-228601" algn="l" defTabSz="914405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F65275"/>
              </a:buClr>
              <a:buFont typeface="Wingdings" panose="05000000000000000000" pitchFamily="2" charset="2"/>
              <a:buChar char="§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4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–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200157" indent="-285752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Wingdings" panose="05000000000000000000" pitchFamily="2" charset="2"/>
              <a:buChar char="§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9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–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11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›"/>
              <a:defRPr lang="en-US" sz="1400" kern="1200" baseline="0" dirty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13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6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19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1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>
                <a:solidFill>
                  <a:schemeClr val="accent2"/>
                </a:solidFill>
              </a:rPr>
              <a:t>为您加装电梯</a:t>
            </a:r>
            <a:endParaRPr lang="en-US" altLang="zh-CN" dirty="0" smtClean="0">
              <a:solidFill>
                <a:schemeClr val="accent2"/>
              </a:solidFill>
            </a:endParaRPr>
          </a:p>
          <a:p>
            <a:r>
              <a:rPr lang="zh-CN" altLang="en-US" dirty="0" smtClean="0">
                <a:solidFill>
                  <a:schemeClr val="bg1"/>
                </a:solidFill>
              </a:rPr>
              <a:t>加装电梯</a:t>
            </a:r>
            <a:endParaRPr lang="en-US" altLang="zh-CN" dirty="0" smtClean="0">
              <a:solidFill>
                <a:schemeClr val="bg1"/>
              </a:solidFill>
            </a:endParaRPr>
          </a:p>
          <a:p>
            <a:r>
              <a:rPr lang="zh-CN" altLang="en-US" dirty="0" smtClean="0">
                <a:solidFill>
                  <a:schemeClr val="bg1"/>
                </a:solidFill>
              </a:rPr>
              <a:t>成功案例</a:t>
            </a:r>
          </a:p>
        </p:txBody>
      </p:sp>
      <p:sp>
        <p:nvSpPr>
          <p:cNvPr id="10" name="文本占位符 2"/>
          <p:cNvSpPr txBox="1">
            <a:spLocks/>
          </p:cNvSpPr>
          <p:nvPr/>
        </p:nvSpPr>
        <p:spPr>
          <a:xfrm>
            <a:off x="838200" y="1220831"/>
            <a:ext cx="5943600" cy="3429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5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F65275"/>
              </a:buClr>
              <a:buFont typeface="Wingdings" panose="05000000000000000000" pitchFamily="2" charset="2"/>
              <a:buNone/>
              <a:defRPr lang="en-US" sz="1400" b="1" kern="1200" cap="all" baseline="0">
                <a:solidFill>
                  <a:srgbClr val="9E978E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4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–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200157" indent="-285752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Wingdings" panose="05000000000000000000" pitchFamily="2" charset="2"/>
              <a:buChar char="§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9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–"/>
              <a:defRPr lang="en-US" sz="1400" kern="1200" baseline="0" dirty="0" smtClean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11" indent="-228601" algn="l" defTabSz="914405" rtl="0" eaLnBrk="1" latinLnBrk="0" hangingPunct="1">
              <a:lnSpc>
                <a:spcPct val="100000"/>
              </a:lnSpc>
              <a:spcBef>
                <a:spcPts val="500"/>
              </a:spcBef>
              <a:buClr>
                <a:srgbClr val="F65275"/>
              </a:buClr>
              <a:buFont typeface="Century Gothic" panose="020B0502020202020204" pitchFamily="34" charset="0"/>
              <a:buChar char="›"/>
              <a:defRPr lang="en-US" sz="1400" kern="1200" baseline="0" dirty="0">
                <a:solidFill>
                  <a:srgbClr val="2E1A47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13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6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19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1" indent="-228601" algn="l" defTabSz="914405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原网站：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6743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in Slide">
  <a:themeElements>
    <a:clrScheme name="新OE VI配色">
      <a:dk1>
        <a:srgbClr val="009FDF"/>
      </a:dk1>
      <a:lt1>
        <a:srgbClr val="FFFFFF"/>
      </a:lt1>
      <a:dk2>
        <a:srgbClr val="0B4697"/>
      </a:dk2>
      <a:lt2>
        <a:srgbClr val="3482BC"/>
      </a:lt2>
      <a:accent1>
        <a:srgbClr val="002F6C"/>
      </a:accent1>
      <a:accent2>
        <a:srgbClr val="FEDB00"/>
      </a:accent2>
      <a:accent3>
        <a:srgbClr val="53565A"/>
      </a:accent3>
      <a:accent4>
        <a:srgbClr val="A7A8AA"/>
      </a:accent4>
      <a:accent5>
        <a:srgbClr val="D0D0CE"/>
      </a:accent5>
      <a:accent6>
        <a:srgbClr val="FFFFFF"/>
      </a:accent6>
      <a:hlink>
        <a:srgbClr val="53565A"/>
      </a:hlink>
      <a:folHlink>
        <a:srgbClr val="BFBFB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ntent Light Theme">
  <a:themeElements>
    <a:clrScheme name="新OE VI配色">
      <a:dk1>
        <a:srgbClr val="009FDF"/>
      </a:dk1>
      <a:lt1>
        <a:srgbClr val="FFFFFF"/>
      </a:lt1>
      <a:dk2>
        <a:srgbClr val="0B4697"/>
      </a:dk2>
      <a:lt2>
        <a:srgbClr val="3482BC"/>
      </a:lt2>
      <a:accent1>
        <a:srgbClr val="002F6C"/>
      </a:accent1>
      <a:accent2>
        <a:srgbClr val="FEDB00"/>
      </a:accent2>
      <a:accent3>
        <a:srgbClr val="53565A"/>
      </a:accent3>
      <a:accent4>
        <a:srgbClr val="A7A8AA"/>
      </a:accent4>
      <a:accent5>
        <a:srgbClr val="D0D0CE"/>
      </a:accent5>
      <a:accent6>
        <a:srgbClr val="FFFFFF"/>
      </a:accent6>
      <a:hlink>
        <a:srgbClr val="53565A"/>
      </a:hlink>
      <a:folHlink>
        <a:srgbClr val="BFBFB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ontent Dark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Content Light Theme">
  <a:themeElements>
    <a:clrScheme name="Vancouver Color Theme">
      <a:dk1>
        <a:srgbClr val="041E42"/>
      </a:dk1>
      <a:lt1>
        <a:srgbClr val="FFFFFF"/>
      </a:lt1>
      <a:dk2>
        <a:srgbClr val="2E1A47"/>
      </a:dk2>
      <a:lt2>
        <a:srgbClr val="FFFFFF"/>
      </a:lt2>
      <a:accent1>
        <a:srgbClr val="2E1A47"/>
      </a:accent1>
      <a:accent2>
        <a:srgbClr val="F65275"/>
      </a:accent2>
      <a:accent3>
        <a:srgbClr val="0033A0"/>
      </a:accent3>
      <a:accent4>
        <a:srgbClr val="9E978E"/>
      </a:accent4>
      <a:accent5>
        <a:srgbClr val="F65275"/>
      </a:accent5>
      <a:accent6>
        <a:srgbClr val="0033A0"/>
      </a:accent6>
      <a:hlink>
        <a:srgbClr val="0033A0"/>
      </a:hlink>
      <a:folHlink>
        <a:srgbClr val="F6527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ank Yo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89F5DF1A850549B77368C6A587470B" ma:contentTypeVersion="1" ma:contentTypeDescription="Create a new document." ma:contentTypeScope="" ma:versionID="d18c3135878e5d595d2a4b468e78180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dcce58c87e9fcebab8021569449a8d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8C2323-20E8-4DA0-B2AC-DE96A981FEDD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2C30553-2D8A-4CD7-B054-2AF499E4E1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2668D6F-48AA-46DD-877D-EEEEE8B0D1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宽屏</PresentationFormat>
  <Paragraphs>41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6</vt:i4>
      </vt:variant>
      <vt:variant>
        <vt:lpstr>幻灯片标题</vt:lpstr>
      </vt:variant>
      <vt:variant>
        <vt:i4>2</vt:i4>
      </vt:variant>
    </vt:vector>
  </HeadingPairs>
  <TitlesOfParts>
    <vt:vector size="16" baseType="lpstr">
      <vt:lpstr>Bebas Neue</vt:lpstr>
      <vt:lpstr>Poppins SemiBold</vt:lpstr>
      <vt:lpstr>宋体</vt:lpstr>
      <vt:lpstr>Arial</vt:lpstr>
      <vt:lpstr>Calibri</vt:lpstr>
      <vt:lpstr>Calibri Light</vt:lpstr>
      <vt:lpstr>Century Gothic</vt:lpstr>
      <vt:lpstr>Wingdings</vt:lpstr>
      <vt:lpstr>Main Slide</vt:lpstr>
      <vt:lpstr>Title Slides</vt:lpstr>
      <vt:lpstr>Content Light Theme</vt:lpstr>
      <vt:lpstr>Content Dark Theme</vt:lpstr>
      <vt:lpstr>1_Content Light Theme</vt:lpstr>
      <vt:lpstr>Thank You</vt:lpstr>
      <vt:lpstr>服务</vt:lpstr>
      <vt:lpstr>现代化改造</vt:lpstr>
    </vt:vector>
  </TitlesOfParts>
  <Company>United Technologies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Lorenzo Maisano</dc:creator>
  <cp:lastModifiedBy>Xiang Zhou</cp:lastModifiedBy>
  <cp:revision>449</cp:revision>
  <dcterms:created xsi:type="dcterms:W3CDTF">2019-03-18T16:21:11Z</dcterms:created>
  <dcterms:modified xsi:type="dcterms:W3CDTF">2020-07-24T05:23:33Z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0x0101007789F5DF1A850549B77368C6A587470B</vt:lpwstr>
  </property>
</Properties>
</file>